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8"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7C907"/>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1" autoAdjust="0"/>
    <p:restoredTop sz="96386" autoAdjust="0"/>
  </p:normalViewPr>
  <p:slideViewPr>
    <p:cSldViewPr snapToGrid="0">
      <p:cViewPr varScale="1">
        <p:scale>
          <a:sx n="85" d="100"/>
          <a:sy n="85" d="100"/>
        </p:scale>
        <p:origin x="-1378"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9B8D326-2E72-4941-A6F0-BC63489BF04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BBBF73-AA4D-4624-9AAA-20C89C8BFCC3}" type="slidenum">
              <a:rPr lang="en-US"/>
              <a:pPr/>
              <a:t>1</a:t>
            </a:fld>
            <a:endParaRPr lang="en-US"/>
          </a:p>
        </p:txBody>
      </p:sp>
      <p:sp>
        <p:nvSpPr>
          <p:cNvPr id="921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a:effectLst/>
        </p:spPr>
        <p:txBody>
          <a:bodyPr wrap="none" anchor="ctr"/>
          <a:lstStyle/>
          <a:p>
            <a:endParaRPr lang="en-US"/>
          </a:p>
        </p:txBody>
      </p:sp>
      <p:sp>
        <p:nvSpPr>
          <p:cNvPr id="9219" name="Rectangle 3"/>
          <p:cNvSpPr txBox="1">
            <a:spLocks noGrp="1" noChangeArrowheads="1"/>
          </p:cNvSpPr>
          <p:nvPr>
            <p:ph type="body"/>
          </p:nvPr>
        </p:nvSpPr>
        <p:spPr>
          <a:xfrm>
            <a:off x="685800" y="4343400"/>
            <a:ext cx="5486400" cy="274638"/>
          </a:xfrm>
          <a:ln/>
        </p:spPr>
        <p:txBody>
          <a:bodyPr lIns="90000" tIns="46800" rIns="90000" bIns="46800">
            <a:spAutoFit/>
          </a:bodyPr>
          <a:lstStyle/>
          <a:p>
            <a:pPr defTabSz="457200">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b="1">
              <a:solidFill>
                <a:srgbClr val="333399"/>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miter lim="800000"/>
            <a:headEnd/>
            <a:tailEnd/>
          </a:ln>
        </p:spPr>
        <p:txBody>
          <a:bodyPr/>
          <a:lstStyle/>
          <a:p>
            <a:fld id="{D7B4E125-AD94-4210-944A-F27A1CEFB942}" type="slidenum">
              <a:rPr lang="en-US" smtClean="0"/>
              <a:pPr/>
              <a:t>10</a:t>
            </a:fld>
            <a:endParaRPr lang="en-US" smtClean="0"/>
          </a:p>
        </p:txBody>
      </p:sp>
      <p:sp>
        <p:nvSpPr>
          <p:cNvPr id="86019" name="Rectangle 2"/>
          <p:cNvSpPr>
            <a:spLocks noGrp="1" noRot="1" noChangeAspect="1" noChangeArrowheads="1" noTextEdit="1"/>
          </p:cNvSpPr>
          <p:nvPr>
            <p:ph type="sldImg"/>
          </p:nvPr>
        </p:nvSpPr>
        <p:spPr>
          <a:xfrm>
            <a:off x="1144588" y="685800"/>
            <a:ext cx="4572000" cy="3429000"/>
          </a:xfrm>
          <a:ln/>
        </p:spPr>
      </p:sp>
      <p:sp>
        <p:nvSpPr>
          <p:cNvPr id="8602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miter lim="800000"/>
            <a:headEnd/>
            <a:tailEnd/>
          </a:ln>
        </p:spPr>
        <p:txBody>
          <a:bodyPr/>
          <a:lstStyle/>
          <a:p>
            <a:fld id="{387A0DF8-B6F7-45FF-A081-C0DBE8D453B8}" type="slidenum">
              <a:rPr lang="en-US" smtClean="0"/>
              <a:pPr/>
              <a:t>11</a:t>
            </a:fld>
            <a:endParaRPr lang="en-US" smtClean="0"/>
          </a:p>
        </p:txBody>
      </p:sp>
      <p:sp>
        <p:nvSpPr>
          <p:cNvPr id="87043" name="Rectangle 2"/>
          <p:cNvSpPr>
            <a:spLocks noGrp="1" noRot="1" noChangeAspect="1" noChangeArrowheads="1" noTextEdit="1"/>
          </p:cNvSpPr>
          <p:nvPr>
            <p:ph type="sldImg"/>
          </p:nvPr>
        </p:nvSpPr>
        <p:spPr>
          <a:xfrm>
            <a:off x="1144588" y="685800"/>
            <a:ext cx="4572000" cy="3429000"/>
          </a:xfrm>
          <a:ln/>
        </p:spPr>
      </p:sp>
      <p:sp>
        <p:nvSpPr>
          <p:cNvPr id="8704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miter lim="800000"/>
            <a:headEnd/>
            <a:tailEnd/>
          </a:ln>
        </p:spPr>
        <p:txBody>
          <a:bodyPr/>
          <a:lstStyle/>
          <a:p>
            <a:fld id="{F780103C-4FCA-4BA5-9FDF-BADE64A4A759}" type="slidenum">
              <a:rPr lang="en-US" smtClean="0"/>
              <a:pPr/>
              <a:t>12</a:t>
            </a:fld>
            <a:endParaRPr lang="en-US" smtClean="0"/>
          </a:p>
        </p:txBody>
      </p:sp>
      <p:sp>
        <p:nvSpPr>
          <p:cNvPr id="88067" name="Rectangle 2"/>
          <p:cNvSpPr>
            <a:spLocks noGrp="1" noRot="1" noChangeAspect="1" noChangeArrowheads="1" noTextEdit="1"/>
          </p:cNvSpPr>
          <p:nvPr>
            <p:ph type="sldImg"/>
          </p:nvPr>
        </p:nvSpPr>
        <p:spPr>
          <a:xfrm>
            <a:off x="1144588" y="685800"/>
            <a:ext cx="4572000" cy="3429000"/>
          </a:xfrm>
          <a:ln/>
        </p:spPr>
      </p:sp>
      <p:sp>
        <p:nvSpPr>
          <p:cNvPr id="8806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miter lim="800000"/>
            <a:headEnd/>
            <a:tailEnd/>
          </a:ln>
        </p:spPr>
        <p:txBody>
          <a:bodyPr/>
          <a:lstStyle/>
          <a:p>
            <a:fld id="{7AD288C0-BD34-47CC-AC43-ED10BDEB13C1}" type="slidenum">
              <a:rPr lang="en-US" smtClean="0"/>
              <a:pPr/>
              <a:t>13</a:t>
            </a:fld>
            <a:endParaRPr lang="en-US" smtClean="0"/>
          </a:p>
        </p:txBody>
      </p:sp>
      <p:sp>
        <p:nvSpPr>
          <p:cNvPr id="89091" name="Rectangle 2"/>
          <p:cNvSpPr>
            <a:spLocks noGrp="1" noRot="1" noChangeAspect="1" noChangeArrowheads="1" noTextEdit="1"/>
          </p:cNvSpPr>
          <p:nvPr>
            <p:ph type="sldImg"/>
          </p:nvPr>
        </p:nvSpPr>
        <p:spPr>
          <a:xfrm>
            <a:off x="1144588" y="685800"/>
            <a:ext cx="4572000" cy="3429000"/>
          </a:xfrm>
          <a:ln/>
        </p:spPr>
      </p:sp>
      <p:sp>
        <p:nvSpPr>
          <p:cNvPr id="89092"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miter lim="800000"/>
            <a:headEnd/>
            <a:tailEnd/>
          </a:ln>
        </p:spPr>
        <p:txBody>
          <a:bodyPr/>
          <a:lstStyle/>
          <a:p>
            <a:fld id="{E2AFA532-C6FE-465C-B380-602EC5931A2D}" type="slidenum">
              <a:rPr lang="en-US" smtClean="0"/>
              <a:pPr/>
              <a:t>14</a:t>
            </a:fld>
            <a:endParaRPr lang="en-US" smtClean="0"/>
          </a:p>
        </p:txBody>
      </p:sp>
      <p:sp>
        <p:nvSpPr>
          <p:cNvPr id="90115" name="Rectangle 2"/>
          <p:cNvSpPr>
            <a:spLocks noGrp="1" noRot="1" noChangeAspect="1" noChangeArrowheads="1" noTextEdit="1"/>
          </p:cNvSpPr>
          <p:nvPr>
            <p:ph type="sldImg"/>
          </p:nvPr>
        </p:nvSpPr>
        <p:spPr>
          <a:xfrm>
            <a:off x="1144588" y="685800"/>
            <a:ext cx="4572000" cy="3429000"/>
          </a:xfrm>
          <a:ln/>
        </p:spPr>
      </p:sp>
      <p:sp>
        <p:nvSpPr>
          <p:cNvPr id="9011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miter lim="800000"/>
            <a:headEnd/>
            <a:tailEnd/>
          </a:ln>
        </p:spPr>
        <p:txBody>
          <a:bodyPr/>
          <a:lstStyle/>
          <a:p>
            <a:fld id="{240D5FFB-C1AB-49C1-A975-81469D9C45C1}" type="slidenum">
              <a:rPr lang="en-US" smtClean="0"/>
              <a:pPr/>
              <a:t>15</a:t>
            </a:fld>
            <a:endParaRPr lang="en-US" smtClean="0"/>
          </a:p>
        </p:txBody>
      </p:sp>
      <p:sp>
        <p:nvSpPr>
          <p:cNvPr id="91139" name="Rectangle 2"/>
          <p:cNvSpPr>
            <a:spLocks noGrp="1" noRot="1" noChangeAspect="1" noChangeArrowheads="1" noTextEdit="1"/>
          </p:cNvSpPr>
          <p:nvPr>
            <p:ph type="sldImg"/>
          </p:nvPr>
        </p:nvSpPr>
        <p:spPr>
          <a:xfrm>
            <a:off x="1144588" y="685800"/>
            <a:ext cx="4572000" cy="3429000"/>
          </a:xfrm>
          <a:ln/>
        </p:spPr>
      </p:sp>
      <p:sp>
        <p:nvSpPr>
          <p:cNvPr id="9114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miter lim="800000"/>
            <a:headEnd/>
            <a:tailEnd/>
          </a:ln>
        </p:spPr>
        <p:txBody>
          <a:bodyPr/>
          <a:lstStyle/>
          <a:p>
            <a:fld id="{9161A709-88E7-4733-A56E-E972D81AD0DD}" type="slidenum">
              <a:rPr lang="en-US" smtClean="0"/>
              <a:pPr/>
              <a:t>16</a:t>
            </a:fld>
            <a:endParaRPr lang="en-US" smtClean="0"/>
          </a:p>
        </p:txBody>
      </p:sp>
      <p:sp>
        <p:nvSpPr>
          <p:cNvPr id="92163" name="Rectangle 2"/>
          <p:cNvSpPr>
            <a:spLocks noGrp="1" noRot="1" noChangeAspect="1" noChangeArrowheads="1" noTextEdit="1"/>
          </p:cNvSpPr>
          <p:nvPr>
            <p:ph type="sldImg"/>
          </p:nvPr>
        </p:nvSpPr>
        <p:spPr>
          <a:xfrm>
            <a:off x="1144588" y="685800"/>
            <a:ext cx="4572000" cy="3429000"/>
          </a:xfrm>
          <a:ln/>
        </p:spPr>
      </p:sp>
      <p:sp>
        <p:nvSpPr>
          <p:cNvPr id="9216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miter lim="800000"/>
            <a:headEnd/>
            <a:tailEnd/>
          </a:ln>
        </p:spPr>
        <p:txBody>
          <a:bodyPr/>
          <a:lstStyle/>
          <a:p>
            <a:fld id="{D754DED1-2DBF-46D2-846E-C278D83F3A33}" type="slidenum">
              <a:rPr lang="en-US" smtClean="0"/>
              <a:pPr/>
              <a:t>17</a:t>
            </a:fld>
            <a:endParaRPr lang="en-US" smtClean="0"/>
          </a:p>
        </p:txBody>
      </p:sp>
      <p:sp>
        <p:nvSpPr>
          <p:cNvPr id="94211" name="Rectangle 2"/>
          <p:cNvSpPr>
            <a:spLocks noGrp="1" noRot="1" noChangeAspect="1" noChangeArrowheads="1" noTextEdit="1"/>
          </p:cNvSpPr>
          <p:nvPr>
            <p:ph type="sldImg"/>
          </p:nvPr>
        </p:nvSpPr>
        <p:spPr>
          <a:xfrm>
            <a:off x="1144588" y="685800"/>
            <a:ext cx="4572000" cy="3429000"/>
          </a:xfrm>
          <a:ln/>
        </p:spPr>
      </p:sp>
      <p:sp>
        <p:nvSpPr>
          <p:cNvPr id="94212"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miter lim="800000"/>
            <a:headEnd/>
            <a:tailEnd/>
          </a:ln>
        </p:spPr>
        <p:txBody>
          <a:bodyPr/>
          <a:lstStyle/>
          <a:p>
            <a:fld id="{FB045CD4-AC4E-4827-876F-2C976CC0E7EE}" type="slidenum">
              <a:rPr lang="en-US" smtClean="0"/>
              <a:pPr/>
              <a:t>18</a:t>
            </a:fld>
            <a:endParaRPr lang="en-US" smtClean="0"/>
          </a:p>
        </p:txBody>
      </p:sp>
      <p:sp>
        <p:nvSpPr>
          <p:cNvPr id="95235" name="Rectangle 2"/>
          <p:cNvSpPr>
            <a:spLocks noGrp="1" noRot="1" noChangeAspect="1" noChangeArrowheads="1" noTextEdit="1"/>
          </p:cNvSpPr>
          <p:nvPr>
            <p:ph type="sldImg"/>
          </p:nvPr>
        </p:nvSpPr>
        <p:spPr>
          <a:xfrm>
            <a:off x="1144588" y="685800"/>
            <a:ext cx="4572000" cy="3429000"/>
          </a:xfrm>
          <a:ln/>
        </p:spPr>
      </p:sp>
      <p:sp>
        <p:nvSpPr>
          <p:cNvPr id="9523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miter lim="800000"/>
            <a:headEnd/>
            <a:tailEnd/>
          </a:ln>
        </p:spPr>
        <p:txBody>
          <a:bodyPr/>
          <a:lstStyle/>
          <a:p>
            <a:fld id="{42BDE111-55FD-43CC-888A-EBAE45CEF06A}" type="slidenum">
              <a:rPr lang="en-US" smtClean="0"/>
              <a:pPr/>
              <a:t>19</a:t>
            </a:fld>
            <a:endParaRPr lang="en-US" smtClean="0"/>
          </a:p>
        </p:txBody>
      </p:sp>
      <p:sp>
        <p:nvSpPr>
          <p:cNvPr id="96259" name="Rectangle 2"/>
          <p:cNvSpPr>
            <a:spLocks noGrp="1" noRot="1" noChangeAspect="1" noChangeArrowheads="1" noTextEdit="1"/>
          </p:cNvSpPr>
          <p:nvPr>
            <p:ph type="sldImg"/>
          </p:nvPr>
        </p:nvSpPr>
        <p:spPr>
          <a:xfrm>
            <a:off x="1144588" y="685800"/>
            <a:ext cx="4572000" cy="3429000"/>
          </a:xfrm>
          <a:ln/>
        </p:spPr>
      </p:sp>
      <p:sp>
        <p:nvSpPr>
          <p:cNvPr id="9626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miter lim="800000"/>
            <a:headEnd/>
            <a:tailEnd/>
          </a:ln>
        </p:spPr>
        <p:txBody>
          <a:bodyPr/>
          <a:lstStyle/>
          <a:p>
            <a:fld id="{A52E8DD2-25D4-40B5-B894-AC2575A47EAF}" type="slidenum">
              <a:rPr lang="en-US" smtClean="0"/>
              <a:pPr/>
              <a:t>2</a:t>
            </a:fld>
            <a:endParaRPr lang="en-US" smtClean="0"/>
          </a:p>
        </p:txBody>
      </p:sp>
      <p:sp>
        <p:nvSpPr>
          <p:cNvPr id="77827" name="Rectangle 2"/>
          <p:cNvSpPr>
            <a:spLocks noGrp="1" noRot="1" noChangeAspect="1" noChangeArrowheads="1" noTextEdit="1"/>
          </p:cNvSpPr>
          <p:nvPr>
            <p:ph type="sldImg"/>
          </p:nvPr>
        </p:nvSpPr>
        <p:spPr>
          <a:xfrm>
            <a:off x="1144588" y="685800"/>
            <a:ext cx="4572000" cy="3429000"/>
          </a:xfrm>
          <a:ln/>
        </p:spPr>
      </p:sp>
      <p:sp>
        <p:nvSpPr>
          <p:cNvPr id="7782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miter lim="800000"/>
            <a:headEnd/>
            <a:tailEnd/>
          </a:ln>
        </p:spPr>
        <p:txBody>
          <a:bodyPr/>
          <a:lstStyle/>
          <a:p>
            <a:fld id="{99FB7181-EBCC-4B0B-B3CE-66F6FEFB673C}" type="slidenum">
              <a:rPr lang="en-US" smtClean="0"/>
              <a:pPr/>
              <a:t>20</a:t>
            </a:fld>
            <a:endParaRPr lang="en-US" smtClean="0"/>
          </a:p>
        </p:txBody>
      </p:sp>
      <p:sp>
        <p:nvSpPr>
          <p:cNvPr id="97283" name="Rectangle 2"/>
          <p:cNvSpPr>
            <a:spLocks noGrp="1" noRot="1" noChangeAspect="1" noChangeArrowheads="1" noTextEdit="1"/>
          </p:cNvSpPr>
          <p:nvPr>
            <p:ph type="sldImg"/>
          </p:nvPr>
        </p:nvSpPr>
        <p:spPr>
          <a:xfrm>
            <a:off x="1144588" y="685800"/>
            <a:ext cx="4572000" cy="3429000"/>
          </a:xfrm>
          <a:ln/>
        </p:spPr>
      </p:sp>
      <p:sp>
        <p:nvSpPr>
          <p:cNvPr id="9728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miter lim="800000"/>
            <a:headEnd/>
            <a:tailEnd/>
          </a:ln>
        </p:spPr>
        <p:txBody>
          <a:bodyPr/>
          <a:lstStyle/>
          <a:p>
            <a:fld id="{7EA919E4-9836-42AF-B3EE-38791DCD1A74}" type="slidenum">
              <a:rPr lang="en-US" smtClean="0"/>
              <a:pPr/>
              <a:t>22</a:t>
            </a:fld>
            <a:endParaRPr lang="en-US" smtClean="0"/>
          </a:p>
        </p:txBody>
      </p:sp>
      <p:sp>
        <p:nvSpPr>
          <p:cNvPr id="98307" name="Rectangle 2"/>
          <p:cNvSpPr>
            <a:spLocks noGrp="1" noRot="1" noChangeAspect="1" noChangeArrowheads="1" noTextEdit="1"/>
          </p:cNvSpPr>
          <p:nvPr>
            <p:ph type="sldImg"/>
          </p:nvPr>
        </p:nvSpPr>
        <p:spPr>
          <a:xfrm>
            <a:off x="1144588" y="685800"/>
            <a:ext cx="4572000" cy="3429000"/>
          </a:xfrm>
          <a:ln/>
        </p:spPr>
      </p:sp>
      <p:sp>
        <p:nvSpPr>
          <p:cNvPr id="9830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miter lim="800000"/>
            <a:headEnd/>
            <a:tailEnd/>
          </a:ln>
        </p:spPr>
        <p:txBody>
          <a:bodyPr/>
          <a:lstStyle/>
          <a:p>
            <a:fld id="{58C073A0-5348-4A00-806F-4BC546C2A813}" type="slidenum">
              <a:rPr lang="en-US" smtClean="0"/>
              <a:pPr/>
              <a:t>23</a:t>
            </a:fld>
            <a:endParaRPr lang="en-US" smtClean="0"/>
          </a:p>
        </p:txBody>
      </p:sp>
      <p:sp>
        <p:nvSpPr>
          <p:cNvPr id="100355" name="Rectangle 2"/>
          <p:cNvSpPr>
            <a:spLocks noGrp="1" noRot="1" noChangeAspect="1" noChangeArrowheads="1" noTextEdit="1"/>
          </p:cNvSpPr>
          <p:nvPr>
            <p:ph type="sldImg"/>
          </p:nvPr>
        </p:nvSpPr>
        <p:spPr>
          <a:xfrm>
            <a:off x="1144588" y="685800"/>
            <a:ext cx="4572000" cy="3429000"/>
          </a:xfrm>
          <a:ln/>
        </p:spPr>
      </p:sp>
      <p:sp>
        <p:nvSpPr>
          <p:cNvPr id="10035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miter lim="800000"/>
            <a:headEnd/>
            <a:tailEnd/>
          </a:ln>
        </p:spPr>
        <p:txBody>
          <a:bodyPr/>
          <a:lstStyle/>
          <a:p>
            <a:fld id="{C6F64DB0-4911-4D31-A989-FE95D244366D}" type="slidenum">
              <a:rPr lang="en-US" smtClean="0"/>
              <a:pPr/>
              <a:t>24</a:t>
            </a:fld>
            <a:endParaRPr lang="en-US" smtClean="0"/>
          </a:p>
        </p:txBody>
      </p:sp>
      <p:sp>
        <p:nvSpPr>
          <p:cNvPr id="102403" name="Rectangle 2"/>
          <p:cNvSpPr>
            <a:spLocks noGrp="1" noRot="1" noChangeAspect="1" noChangeArrowheads="1" noTextEdit="1"/>
          </p:cNvSpPr>
          <p:nvPr>
            <p:ph type="sldImg"/>
          </p:nvPr>
        </p:nvSpPr>
        <p:spPr>
          <a:xfrm>
            <a:off x="1144588" y="685800"/>
            <a:ext cx="4572000" cy="3429000"/>
          </a:xfrm>
          <a:ln/>
        </p:spPr>
      </p:sp>
      <p:sp>
        <p:nvSpPr>
          <p:cNvPr id="10240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miter lim="800000"/>
            <a:headEnd/>
            <a:tailEnd/>
          </a:ln>
        </p:spPr>
        <p:txBody>
          <a:bodyPr/>
          <a:lstStyle/>
          <a:p>
            <a:fld id="{48C5AB05-C005-48E7-9C6D-D3937C807ADD}" type="slidenum">
              <a:rPr lang="en-US" smtClean="0"/>
              <a:pPr/>
              <a:t>25</a:t>
            </a:fld>
            <a:endParaRPr lang="en-US" smtClean="0"/>
          </a:p>
        </p:txBody>
      </p:sp>
      <p:sp>
        <p:nvSpPr>
          <p:cNvPr id="103427" name="Rectangle 2"/>
          <p:cNvSpPr>
            <a:spLocks noGrp="1" noRot="1" noChangeAspect="1" noChangeArrowheads="1" noTextEdit="1"/>
          </p:cNvSpPr>
          <p:nvPr>
            <p:ph type="sldImg"/>
          </p:nvPr>
        </p:nvSpPr>
        <p:spPr>
          <a:xfrm>
            <a:off x="1144588" y="685800"/>
            <a:ext cx="4572000" cy="3429000"/>
          </a:xfrm>
          <a:ln/>
        </p:spPr>
      </p:sp>
      <p:sp>
        <p:nvSpPr>
          <p:cNvPr id="10342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miter lim="800000"/>
            <a:headEnd/>
            <a:tailEnd/>
          </a:ln>
        </p:spPr>
        <p:txBody>
          <a:bodyPr/>
          <a:lstStyle/>
          <a:p>
            <a:fld id="{42E2B5D6-006E-4253-B671-ED4340DA1C36}" type="slidenum">
              <a:rPr lang="en-US" smtClean="0"/>
              <a:pPr/>
              <a:t>26</a:t>
            </a:fld>
            <a:endParaRPr lang="en-US" smtClean="0"/>
          </a:p>
        </p:txBody>
      </p:sp>
      <p:sp>
        <p:nvSpPr>
          <p:cNvPr id="104451" name="Rectangle 2"/>
          <p:cNvSpPr>
            <a:spLocks noGrp="1" noRot="1" noChangeAspect="1" noChangeArrowheads="1" noTextEdit="1"/>
          </p:cNvSpPr>
          <p:nvPr>
            <p:ph type="sldImg"/>
          </p:nvPr>
        </p:nvSpPr>
        <p:spPr>
          <a:xfrm>
            <a:off x="1144588" y="685800"/>
            <a:ext cx="4572000" cy="3429000"/>
          </a:xfrm>
          <a:ln/>
        </p:spPr>
      </p:sp>
      <p:sp>
        <p:nvSpPr>
          <p:cNvPr id="104452"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miter lim="800000"/>
            <a:headEnd/>
            <a:tailEnd/>
          </a:ln>
        </p:spPr>
        <p:txBody>
          <a:bodyPr/>
          <a:lstStyle/>
          <a:p>
            <a:fld id="{03FC1E2C-EE96-4C60-A2A0-03D95C1A11A7}" type="slidenum">
              <a:rPr lang="en-US" smtClean="0"/>
              <a:pPr/>
              <a:t>27</a:t>
            </a:fld>
            <a:endParaRPr lang="en-US" smtClean="0"/>
          </a:p>
        </p:txBody>
      </p:sp>
      <p:sp>
        <p:nvSpPr>
          <p:cNvPr id="105475" name="Rectangle 2"/>
          <p:cNvSpPr>
            <a:spLocks noGrp="1" noRot="1" noChangeAspect="1" noChangeArrowheads="1" noTextEdit="1"/>
          </p:cNvSpPr>
          <p:nvPr>
            <p:ph type="sldImg"/>
          </p:nvPr>
        </p:nvSpPr>
        <p:spPr>
          <a:xfrm>
            <a:off x="1144588" y="685800"/>
            <a:ext cx="4572000" cy="3429000"/>
          </a:xfrm>
          <a:ln/>
        </p:spPr>
      </p:sp>
      <p:sp>
        <p:nvSpPr>
          <p:cNvPr id="10547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miter lim="800000"/>
            <a:headEnd/>
            <a:tailEnd/>
          </a:ln>
        </p:spPr>
        <p:txBody>
          <a:bodyPr/>
          <a:lstStyle/>
          <a:p>
            <a:fld id="{03FC1E2C-EE96-4C60-A2A0-03D95C1A11A7}" type="slidenum">
              <a:rPr lang="en-US" smtClean="0"/>
              <a:pPr/>
              <a:t>28</a:t>
            </a:fld>
            <a:endParaRPr lang="en-US" smtClean="0"/>
          </a:p>
        </p:txBody>
      </p:sp>
      <p:sp>
        <p:nvSpPr>
          <p:cNvPr id="105475" name="Rectangle 2"/>
          <p:cNvSpPr>
            <a:spLocks noGrp="1" noRot="1" noChangeAspect="1" noChangeArrowheads="1" noTextEdit="1"/>
          </p:cNvSpPr>
          <p:nvPr>
            <p:ph type="sldImg"/>
          </p:nvPr>
        </p:nvSpPr>
        <p:spPr>
          <a:xfrm>
            <a:off x="1144588" y="685800"/>
            <a:ext cx="4572000" cy="3429000"/>
          </a:xfrm>
          <a:ln/>
        </p:spPr>
      </p:sp>
      <p:sp>
        <p:nvSpPr>
          <p:cNvPr id="10547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miter lim="800000"/>
            <a:headEnd/>
            <a:tailEnd/>
          </a:ln>
        </p:spPr>
        <p:txBody>
          <a:bodyPr/>
          <a:lstStyle/>
          <a:p>
            <a:fld id="{A6CB078B-D882-412C-89A5-A8D99A84724A}" type="slidenum">
              <a:rPr lang="en-US" smtClean="0"/>
              <a:pPr/>
              <a:t>29</a:t>
            </a:fld>
            <a:endParaRPr lang="en-US" smtClean="0"/>
          </a:p>
        </p:txBody>
      </p:sp>
      <p:sp>
        <p:nvSpPr>
          <p:cNvPr id="106499" name="Rectangle 2"/>
          <p:cNvSpPr>
            <a:spLocks noGrp="1" noRot="1" noChangeAspect="1" noChangeArrowheads="1" noTextEdit="1"/>
          </p:cNvSpPr>
          <p:nvPr>
            <p:ph type="sldImg"/>
          </p:nvPr>
        </p:nvSpPr>
        <p:spPr>
          <a:xfrm>
            <a:off x="1144588" y="685800"/>
            <a:ext cx="4572000" cy="3429000"/>
          </a:xfrm>
          <a:ln/>
        </p:spPr>
      </p:sp>
      <p:sp>
        <p:nvSpPr>
          <p:cNvPr id="10650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miter lim="800000"/>
            <a:headEnd/>
            <a:tailEnd/>
          </a:ln>
        </p:spPr>
        <p:txBody>
          <a:bodyPr/>
          <a:lstStyle/>
          <a:p>
            <a:fld id="{544F5481-1AEA-48B0-A643-CDA0E1F0E315}" type="slidenum">
              <a:rPr lang="en-US" smtClean="0"/>
              <a:pPr/>
              <a:t>30</a:t>
            </a:fld>
            <a:endParaRPr lang="en-US" smtClean="0"/>
          </a:p>
        </p:txBody>
      </p:sp>
      <p:sp>
        <p:nvSpPr>
          <p:cNvPr id="107523" name="Rectangle 2"/>
          <p:cNvSpPr>
            <a:spLocks noGrp="1" noRot="1" noChangeAspect="1" noChangeArrowheads="1" noTextEdit="1"/>
          </p:cNvSpPr>
          <p:nvPr>
            <p:ph type="sldImg"/>
          </p:nvPr>
        </p:nvSpPr>
        <p:spPr>
          <a:xfrm>
            <a:off x="1144588" y="685800"/>
            <a:ext cx="4572000" cy="3429000"/>
          </a:xfrm>
          <a:ln/>
        </p:spPr>
      </p:sp>
      <p:sp>
        <p:nvSpPr>
          <p:cNvPr id="10752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miter lim="800000"/>
            <a:headEnd/>
            <a:tailEnd/>
          </a:ln>
        </p:spPr>
        <p:txBody>
          <a:bodyPr/>
          <a:lstStyle/>
          <a:p>
            <a:fld id="{8CECB479-F47D-46F8-B979-BA3A62D1650B}" type="slidenum">
              <a:rPr lang="en-US" smtClean="0"/>
              <a:pPr/>
              <a:t>3</a:t>
            </a:fld>
            <a:endParaRPr lang="en-US" smtClean="0"/>
          </a:p>
        </p:txBody>
      </p:sp>
      <p:sp>
        <p:nvSpPr>
          <p:cNvPr id="78851" name="Rectangle 2"/>
          <p:cNvSpPr>
            <a:spLocks noGrp="1" noRot="1" noChangeAspect="1" noChangeArrowheads="1" noTextEdit="1"/>
          </p:cNvSpPr>
          <p:nvPr>
            <p:ph type="sldImg"/>
          </p:nvPr>
        </p:nvSpPr>
        <p:spPr>
          <a:xfrm>
            <a:off x="1144588" y="685800"/>
            <a:ext cx="4572000" cy="3429000"/>
          </a:xfrm>
          <a:ln/>
        </p:spPr>
      </p:sp>
      <p:sp>
        <p:nvSpPr>
          <p:cNvPr id="78852"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miter lim="800000"/>
            <a:headEnd/>
            <a:tailEnd/>
          </a:ln>
        </p:spPr>
        <p:txBody>
          <a:bodyPr/>
          <a:lstStyle/>
          <a:p>
            <a:fld id="{04599176-A2FE-4D17-928B-70E7F84CD1DC}" type="slidenum">
              <a:rPr lang="en-US" smtClean="0"/>
              <a:pPr/>
              <a:t>31</a:t>
            </a:fld>
            <a:endParaRPr lang="en-US" smtClean="0"/>
          </a:p>
        </p:txBody>
      </p:sp>
      <p:sp>
        <p:nvSpPr>
          <p:cNvPr id="108547" name="Rectangle 2"/>
          <p:cNvSpPr>
            <a:spLocks noGrp="1" noRot="1" noChangeAspect="1" noChangeArrowheads="1" noTextEdit="1"/>
          </p:cNvSpPr>
          <p:nvPr>
            <p:ph type="sldImg"/>
          </p:nvPr>
        </p:nvSpPr>
        <p:spPr>
          <a:xfrm>
            <a:off x="1144588" y="685800"/>
            <a:ext cx="4572000" cy="3429000"/>
          </a:xfrm>
          <a:ln/>
        </p:spPr>
      </p:sp>
      <p:sp>
        <p:nvSpPr>
          <p:cNvPr id="10854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miter lim="800000"/>
            <a:headEnd/>
            <a:tailEnd/>
          </a:ln>
        </p:spPr>
        <p:txBody>
          <a:bodyPr/>
          <a:lstStyle/>
          <a:p>
            <a:fld id="{390D0FE9-6EA9-417B-AA63-AA8531D91129}" type="slidenum">
              <a:rPr lang="en-US" smtClean="0"/>
              <a:pPr/>
              <a:t>32</a:t>
            </a:fld>
            <a:endParaRPr lang="en-US" smtClean="0"/>
          </a:p>
        </p:txBody>
      </p:sp>
      <p:sp>
        <p:nvSpPr>
          <p:cNvPr id="110595" name="Rectangle 2"/>
          <p:cNvSpPr>
            <a:spLocks noGrp="1" noRot="1" noChangeAspect="1" noChangeArrowheads="1" noTextEdit="1"/>
          </p:cNvSpPr>
          <p:nvPr>
            <p:ph type="sldImg"/>
          </p:nvPr>
        </p:nvSpPr>
        <p:spPr>
          <a:xfrm>
            <a:off x="1144588" y="685800"/>
            <a:ext cx="4572000" cy="3429000"/>
          </a:xfrm>
          <a:ln/>
        </p:spPr>
      </p:sp>
      <p:sp>
        <p:nvSpPr>
          <p:cNvPr id="11059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miter lim="800000"/>
            <a:headEnd/>
            <a:tailEnd/>
          </a:ln>
        </p:spPr>
        <p:txBody>
          <a:bodyPr/>
          <a:lstStyle/>
          <a:p>
            <a:fld id="{22C18316-C255-4277-BAFA-90F14D742946}" type="slidenum">
              <a:rPr lang="en-US" smtClean="0"/>
              <a:pPr/>
              <a:t>33</a:t>
            </a:fld>
            <a:endParaRPr lang="en-US" smtClean="0"/>
          </a:p>
        </p:txBody>
      </p:sp>
      <p:sp>
        <p:nvSpPr>
          <p:cNvPr id="111619" name="Rectangle 2"/>
          <p:cNvSpPr>
            <a:spLocks noGrp="1" noRot="1" noChangeAspect="1" noChangeArrowheads="1" noTextEdit="1"/>
          </p:cNvSpPr>
          <p:nvPr>
            <p:ph type="sldImg"/>
          </p:nvPr>
        </p:nvSpPr>
        <p:spPr>
          <a:xfrm>
            <a:off x="1144588" y="685800"/>
            <a:ext cx="4572000" cy="3429000"/>
          </a:xfrm>
          <a:ln/>
        </p:spPr>
      </p:sp>
      <p:sp>
        <p:nvSpPr>
          <p:cNvPr id="11162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miter lim="800000"/>
            <a:headEnd/>
            <a:tailEnd/>
          </a:ln>
        </p:spPr>
        <p:txBody>
          <a:bodyPr/>
          <a:lstStyle/>
          <a:p>
            <a:fld id="{4B99285D-FD52-4F5E-93AA-3DA710D7A2FE}" type="slidenum">
              <a:rPr lang="en-US" smtClean="0"/>
              <a:pPr/>
              <a:t>34</a:t>
            </a:fld>
            <a:endParaRPr lang="en-US" smtClean="0"/>
          </a:p>
        </p:txBody>
      </p:sp>
      <p:sp>
        <p:nvSpPr>
          <p:cNvPr id="112643" name="Rectangle 2"/>
          <p:cNvSpPr>
            <a:spLocks noGrp="1" noRot="1" noChangeAspect="1" noChangeArrowheads="1" noTextEdit="1"/>
          </p:cNvSpPr>
          <p:nvPr>
            <p:ph type="sldImg"/>
          </p:nvPr>
        </p:nvSpPr>
        <p:spPr>
          <a:xfrm>
            <a:off x="1144588" y="685800"/>
            <a:ext cx="4572000" cy="3429000"/>
          </a:xfrm>
          <a:ln/>
        </p:spPr>
      </p:sp>
      <p:sp>
        <p:nvSpPr>
          <p:cNvPr id="11264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miter lim="800000"/>
            <a:headEnd/>
            <a:tailEnd/>
          </a:ln>
        </p:spPr>
        <p:txBody>
          <a:bodyPr/>
          <a:lstStyle/>
          <a:p>
            <a:fld id="{C90C027C-6DE2-42CD-B4B5-668AC9CDEAB1}" type="slidenum">
              <a:rPr lang="en-US" smtClean="0"/>
              <a:pPr/>
              <a:t>4</a:t>
            </a:fld>
            <a:endParaRPr lang="en-US" smtClean="0"/>
          </a:p>
        </p:txBody>
      </p:sp>
      <p:sp>
        <p:nvSpPr>
          <p:cNvPr id="79875" name="Rectangle 2"/>
          <p:cNvSpPr>
            <a:spLocks noGrp="1" noRot="1" noChangeAspect="1" noChangeArrowheads="1" noTextEdit="1"/>
          </p:cNvSpPr>
          <p:nvPr>
            <p:ph type="sldImg"/>
          </p:nvPr>
        </p:nvSpPr>
        <p:spPr>
          <a:xfrm>
            <a:off x="1144588" y="685800"/>
            <a:ext cx="4572000" cy="3429000"/>
          </a:xfrm>
          <a:ln/>
        </p:spPr>
      </p:sp>
      <p:sp>
        <p:nvSpPr>
          <p:cNvPr id="7987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miter lim="800000"/>
            <a:headEnd/>
            <a:tailEnd/>
          </a:ln>
        </p:spPr>
        <p:txBody>
          <a:bodyPr/>
          <a:lstStyle/>
          <a:p>
            <a:fld id="{92D8D06C-EFDC-4620-B0CB-F8EEC763F0B8}" type="slidenum">
              <a:rPr lang="en-US" smtClean="0"/>
              <a:pPr/>
              <a:t>5</a:t>
            </a:fld>
            <a:endParaRPr lang="en-US" smtClean="0"/>
          </a:p>
        </p:txBody>
      </p:sp>
      <p:sp>
        <p:nvSpPr>
          <p:cNvPr id="80899" name="Rectangle 2"/>
          <p:cNvSpPr>
            <a:spLocks noGrp="1" noRot="1" noChangeAspect="1" noChangeArrowheads="1" noTextEdit="1"/>
          </p:cNvSpPr>
          <p:nvPr>
            <p:ph type="sldImg"/>
          </p:nvPr>
        </p:nvSpPr>
        <p:spPr>
          <a:xfrm>
            <a:off x="1144588" y="685800"/>
            <a:ext cx="4572000" cy="3429000"/>
          </a:xfrm>
          <a:ln/>
        </p:spPr>
      </p:sp>
      <p:sp>
        <p:nvSpPr>
          <p:cNvPr id="80900"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miter lim="800000"/>
            <a:headEnd/>
            <a:tailEnd/>
          </a:ln>
        </p:spPr>
        <p:txBody>
          <a:bodyPr/>
          <a:lstStyle/>
          <a:p>
            <a:fld id="{1542E9E0-5DED-493A-A5C7-C04A302AE59F}" type="slidenum">
              <a:rPr lang="en-US" smtClean="0"/>
              <a:pPr/>
              <a:t>6</a:t>
            </a:fld>
            <a:endParaRPr lang="en-US" smtClean="0"/>
          </a:p>
        </p:txBody>
      </p:sp>
      <p:sp>
        <p:nvSpPr>
          <p:cNvPr id="81923" name="Rectangle 2"/>
          <p:cNvSpPr>
            <a:spLocks noGrp="1" noRot="1" noChangeAspect="1" noChangeArrowheads="1" noTextEdit="1"/>
          </p:cNvSpPr>
          <p:nvPr>
            <p:ph type="sldImg"/>
          </p:nvPr>
        </p:nvSpPr>
        <p:spPr>
          <a:xfrm>
            <a:off x="1144588" y="685800"/>
            <a:ext cx="4572000" cy="3429000"/>
          </a:xfrm>
          <a:ln/>
        </p:spPr>
      </p:sp>
      <p:sp>
        <p:nvSpPr>
          <p:cNvPr id="81924"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miter lim="800000"/>
            <a:headEnd/>
            <a:tailEnd/>
          </a:ln>
        </p:spPr>
        <p:txBody>
          <a:bodyPr/>
          <a:lstStyle/>
          <a:p>
            <a:fld id="{0D899DA2-41FA-4D93-ADC2-B734D5F6326C}" type="slidenum">
              <a:rPr lang="en-US" smtClean="0"/>
              <a:pPr/>
              <a:t>7</a:t>
            </a:fld>
            <a:endParaRPr lang="en-US" smtClean="0"/>
          </a:p>
        </p:txBody>
      </p:sp>
      <p:sp>
        <p:nvSpPr>
          <p:cNvPr id="82947" name="Rectangle 2"/>
          <p:cNvSpPr>
            <a:spLocks noGrp="1" noRot="1" noChangeAspect="1" noChangeArrowheads="1" noTextEdit="1"/>
          </p:cNvSpPr>
          <p:nvPr>
            <p:ph type="sldImg"/>
          </p:nvPr>
        </p:nvSpPr>
        <p:spPr>
          <a:xfrm>
            <a:off x="1144588" y="685800"/>
            <a:ext cx="4572000" cy="3429000"/>
          </a:xfrm>
          <a:ln/>
        </p:spPr>
      </p:sp>
      <p:sp>
        <p:nvSpPr>
          <p:cNvPr id="82948"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miter lim="800000"/>
            <a:headEnd/>
            <a:tailEnd/>
          </a:ln>
        </p:spPr>
        <p:txBody>
          <a:bodyPr/>
          <a:lstStyle/>
          <a:p>
            <a:fld id="{64B8163E-4805-4A29-97FB-C0EADCEC1F39}" type="slidenum">
              <a:rPr lang="en-US" smtClean="0"/>
              <a:pPr/>
              <a:t>8</a:t>
            </a:fld>
            <a:endParaRPr lang="en-US" smtClean="0"/>
          </a:p>
        </p:txBody>
      </p:sp>
      <p:sp>
        <p:nvSpPr>
          <p:cNvPr id="83971" name="Rectangle 2"/>
          <p:cNvSpPr>
            <a:spLocks noGrp="1" noRot="1" noChangeAspect="1" noChangeArrowheads="1" noTextEdit="1"/>
          </p:cNvSpPr>
          <p:nvPr>
            <p:ph type="sldImg"/>
          </p:nvPr>
        </p:nvSpPr>
        <p:spPr>
          <a:xfrm>
            <a:off x="1144588" y="685800"/>
            <a:ext cx="4572000" cy="3429000"/>
          </a:xfrm>
          <a:ln/>
        </p:spPr>
      </p:sp>
      <p:sp>
        <p:nvSpPr>
          <p:cNvPr id="83972"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miter lim="800000"/>
            <a:headEnd/>
            <a:tailEnd/>
          </a:ln>
        </p:spPr>
        <p:txBody>
          <a:bodyPr/>
          <a:lstStyle/>
          <a:p>
            <a:fld id="{2B165BF7-6D95-462B-9490-481DD3561E16}" type="slidenum">
              <a:rPr lang="en-US" smtClean="0"/>
              <a:pPr/>
              <a:t>9</a:t>
            </a:fld>
            <a:endParaRPr lang="en-US" smtClean="0"/>
          </a:p>
        </p:txBody>
      </p:sp>
      <p:sp>
        <p:nvSpPr>
          <p:cNvPr id="84995" name="Rectangle 2"/>
          <p:cNvSpPr>
            <a:spLocks noGrp="1" noRot="1" noChangeAspect="1" noChangeArrowheads="1" noTextEdit="1"/>
          </p:cNvSpPr>
          <p:nvPr>
            <p:ph type="sldImg"/>
          </p:nvPr>
        </p:nvSpPr>
        <p:spPr>
          <a:xfrm>
            <a:off x="1144588" y="685800"/>
            <a:ext cx="4572000" cy="3429000"/>
          </a:xfrm>
          <a:ln/>
        </p:spPr>
      </p:sp>
      <p:sp>
        <p:nvSpPr>
          <p:cNvPr id="84996" name="Rectangle 3"/>
          <p:cNvSpPr>
            <a:spLocks noGrp="1" noChangeArrowheads="1"/>
          </p:cNvSpPr>
          <p:nvPr>
            <p:ph type="body" idx="1"/>
          </p:nvPr>
        </p:nvSpPr>
        <p:spPr>
          <a:noFill/>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85DE306E-EC65-48DB-83AE-0C984C8B578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D2D1D644-6289-4AB2-8B67-AB20C16A413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D6FD5EF7-EE1E-4471-8F84-356789D9DB9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6424613"/>
            <a:ext cx="3789363" cy="323850"/>
          </a:xfrm>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4" name="Footer Placeholder 3"/>
          <p:cNvSpPr>
            <a:spLocks noGrp="1"/>
          </p:cNvSpPr>
          <p:nvPr>
            <p:ph type="ftr" sz="quarter" idx="11"/>
          </p:nvPr>
        </p:nvSpPr>
        <p:spPr>
          <a:xfrm>
            <a:off x="3124200" y="6505575"/>
            <a:ext cx="3962400" cy="352425"/>
          </a:xfrm>
        </p:spPr>
        <p:txBody>
          <a:bodyPr/>
          <a:lstStyle>
            <a:lvl1pPr>
              <a:defRPr/>
            </a:lvl1pPr>
          </a:lstStyle>
          <a:p>
            <a:r>
              <a:rPr lang="en-US" smtClean="0"/>
              <a:t>Медицинска статистика и информатика</a:t>
            </a:r>
            <a:endParaRPr lang="en-US"/>
          </a:p>
        </p:txBody>
      </p:sp>
      <p:sp>
        <p:nvSpPr>
          <p:cNvPr id="5" name="Slide Number Placeholder 4"/>
          <p:cNvSpPr>
            <a:spLocks noGrp="1"/>
          </p:cNvSpPr>
          <p:nvPr>
            <p:ph type="sldNum" sz="quarter" idx="12"/>
          </p:nvPr>
        </p:nvSpPr>
        <p:spPr>
          <a:xfrm>
            <a:off x="7189788" y="6505575"/>
            <a:ext cx="1524000" cy="352425"/>
          </a:xfrm>
        </p:spPr>
        <p:txBody>
          <a:bodyPr/>
          <a:lstStyle>
            <a:lvl1pPr>
              <a:defRPr/>
            </a:lvl1pPr>
          </a:lstStyle>
          <a:p>
            <a:fld id="{C9BBEC40-877C-41A3-8ABB-5802C8DF5BA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432CFD59-509C-440A-A1AC-B7DC36F6AB1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EB0D1861-4BF4-47F2-88FC-EE47C185C82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0CAFA0BF-4C8C-482C-893B-58880E0E84C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8" name="Footer Placeholder 7"/>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9" name="Slide Number Placeholder 8"/>
          <p:cNvSpPr>
            <a:spLocks noGrp="1"/>
          </p:cNvSpPr>
          <p:nvPr>
            <p:ph type="sldNum" sz="quarter" idx="12"/>
          </p:nvPr>
        </p:nvSpPr>
        <p:spPr/>
        <p:txBody>
          <a:bodyPr/>
          <a:lstStyle>
            <a:lvl1pPr>
              <a:defRPr/>
            </a:lvl1pPr>
          </a:lstStyle>
          <a:p>
            <a:fld id="{17B366B3-EF2D-45A0-9F0A-9F8F2EDE1CF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4" name="Footer Placeholder 3"/>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5" name="Slide Number Placeholder 4"/>
          <p:cNvSpPr>
            <a:spLocks noGrp="1"/>
          </p:cNvSpPr>
          <p:nvPr>
            <p:ph type="sldNum" sz="quarter" idx="12"/>
          </p:nvPr>
        </p:nvSpPr>
        <p:spPr/>
        <p:txBody>
          <a:bodyPr/>
          <a:lstStyle>
            <a:lvl1pPr>
              <a:defRPr/>
            </a:lvl1pPr>
          </a:lstStyle>
          <a:p>
            <a:fld id="{74173C7E-0B13-4035-A99E-53503511796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3" name="Footer Placeholder 2"/>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4" name="Slide Number Placeholder 3"/>
          <p:cNvSpPr>
            <a:spLocks noGrp="1"/>
          </p:cNvSpPr>
          <p:nvPr>
            <p:ph type="sldNum" sz="quarter" idx="12"/>
          </p:nvPr>
        </p:nvSpPr>
        <p:spPr/>
        <p:txBody>
          <a:bodyPr/>
          <a:lstStyle>
            <a:lvl1pPr>
              <a:defRPr/>
            </a:lvl1pPr>
          </a:lstStyle>
          <a:p>
            <a:fld id="{F1508CAB-80A2-4879-9C8B-9F435818A3D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0578B2C3-B36F-4A3C-B1EE-B388627F379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05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B05579FD-14C6-4855-BC8D-DB0114C9416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0" y="6424613"/>
            <a:ext cx="3789363"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r>
              <a:rPr lang="en-US" smtClean="0"/>
              <a:t>Предавање бр. 05  © Факултет медицинских наука Универзитета у Крагујевцу</a:t>
            </a:r>
            <a:endParaRPr lang="en-US"/>
          </a:p>
        </p:txBody>
      </p:sp>
      <p:sp>
        <p:nvSpPr>
          <p:cNvPr id="1029" name="Rectangle 5"/>
          <p:cNvSpPr>
            <a:spLocks noGrp="1" noChangeArrowheads="1"/>
          </p:cNvSpPr>
          <p:nvPr>
            <p:ph type="ftr" sz="quarter" idx="3"/>
          </p:nvPr>
        </p:nvSpPr>
        <p:spPr bwMode="auto">
          <a:xfrm>
            <a:off x="3124200" y="6505575"/>
            <a:ext cx="39624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r>
              <a:rPr lang="en-US" smtClean="0"/>
              <a:t>Медицинска статистика и информатика</a:t>
            </a:r>
            <a:endParaRPr lang="en-US"/>
          </a:p>
        </p:txBody>
      </p:sp>
      <p:sp>
        <p:nvSpPr>
          <p:cNvPr id="1030" name="Rectangle 6"/>
          <p:cNvSpPr>
            <a:spLocks noGrp="1" noChangeArrowheads="1"/>
          </p:cNvSpPr>
          <p:nvPr>
            <p:ph type="sldNum" sz="quarter" idx="4"/>
          </p:nvPr>
        </p:nvSpPr>
        <p:spPr bwMode="auto">
          <a:xfrm>
            <a:off x="7189788" y="6505575"/>
            <a:ext cx="15240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7DADD54-6283-4887-91BA-6753FE9DEEB8}" type="slidenum">
              <a:rPr lang="en-US"/>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rtl="0" fontAlgn="base">
        <a:spcBef>
          <a:spcPct val="0"/>
        </a:spcBef>
        <a:spcAft>
          <a:spcPct val="0"/>
        </a:spcAft>
        <a:defRPr sz="4000" b="1">
          <a:solidFill>
            <a:srgbClr val="000066"/>
          </a:solidFill>
          <a:latin typeface="+mj-lt"/>
          <a:ea typeface="+mj-ea"/>
          <a:cs typeface="+mj-cs"/>
        </a:defRPr>
      </a:lvl1pPr>
      <a:lvl2pPr algn="l" rtl="0" fontAlgn="base">
        <a:spcBef>
          <a:spcPct val="0"/>
        </a:spcBef>
        <a:spcAft>
          <a:spcPct val="0"/>
        </a:spcAft>
        <a:defRPr sz="4000" b="1">
          <a:solidFill>
            <a:srgbClr val="000066"/>
          </a:solidFill>
          <a:latin typeface="Arial" charset="0"/>
        </a:defRPr>
      </a:lvl2pPr>
      <a:lvl3pPr algn="l" rtl="0" fontAlgn="base">
        <a:spcBef>
          <a:spcPct val="0"/>
        </a:spcBef>
        <a:spcAft>
          <a:spcPct val="0"/>
        </a:spcAft>
        <a:defRPr sz="4000" b="1">
          <a:solidFill>
            <a:srgbClr val="000066"/>
          </a:solidFill>
          <a:latin typeface="Arial" charset="0"/>
        </a:defRPr>
      </a:lvl3pPr>
      <a:lvl4pPr algn="l" rtl="0" fontAlgn="base">
        <a:spcBef>
          <a:spcPct val="0"/>
        </a:spcBef>
        <a:spcAft>
          <a:spcPct val="0"/>
        </a:spcAft>
        <a:defRPr sz="4000" b="1">
          <a:solidFill>
            <a:srgbClr val="000066"/>
          </a:solidFill>
          <a:latin typeface="Arial" charset="0"/>
        </a:defRPr>
      </a:lvl4pPr>
      <a:lvl5pPr algn="l" rtl="0" fontAlgn="base">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2054225"/>
            <a:ext cx="9144000" cy="1752600"/>
          </a:xfrm>
          <a:ln/>
        </p:spPr>
        <p:txBody>
          <a:bodyPr lIns="90000" tIns="46800" rIns="90000" bIns="46800"/>
          <a:lstStyle/>
          <a:p>
            <a:pPr defTabSz="457200">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a:t>      MICROSOFT POWER POINT</a:t>
            </a:r>
            <a:endParaRPr lang="en-US"/>
          </a:p>
        </p:txBody>
      </p:sp>
      <p:sp>
        <p:nvSpPr>
          <p:cNvPr id="8195" name="Rectangle 3"/>
          <p:cNvSpPr>
            <a:spLocks noGrp="1" noChangeArrowheads="1"/>
          </p:cNvSpPr>
          <p:nvPr>
            <p:ph type="subTitle" idx="4294967295"/>
          </p:nvPr>
        </p:nvSpPr>
        <p:spPr bwMode="auto">
          <a:xfrm>
            <a:off x="838200" y="3886200"/>
            <a:ext cx="7720013" cy="1376916"/>
          </a:xfrm>
          <a:prstGeom prst="rect">
            <a:avLst/>
          </a:prstGeom>
          <a:noFill/>
          <a:ln/>
        </p:spPr>
        <p:txBody>
          <a:bodyPr lIns="90000" tIns="46800" rIns="90000" bIns="46800">
            <a:spAutoFit/>
          </a:bodyPr>
          <a:lstStyle/>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Course title: </a:t>
            </a:r>
            <a:r>
              <a:rPr lang="en" sz="1400" b="1" dirty="0"/>
              <a:t>MEDICAL STATISTICS AND INFORMATICS</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Lecture no. </a:t>
            </a:r>
            <a:r>
              <a:rPr lang="en" sz="1400" dirty="0" smtClean="0"/>
              <a:t>05</a:t>
            </a:r>
            <a:r>
              <a:rPr lang="en" sz="1400" b="1" dirty="0"/>
              <a:t> Class : 01</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Unit: </a:t>
            </a:r>
            <a:r>
              <a:rPr lang="en" sz="1400" b="1" dirty="0"/>
              <a:t>Microsoft Power </a:t>
            </a:r>
            <a:r>
              <a:rPr lang="en" sz="1400" b="1" dirty="0" smtClean="0"/>
              <a:t>Point, 2007</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Thematic units: </a:t>
            </a:r>
            <a:r>
              <a:rPr lang="en" sz="1400" b="1" dirty="0"/>
              <a:t>Program for creating presentations.</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Prepared by : </a:t>
            </a:r>
            <a:r>
              <a:rPr lang="en" sz="1400" b="1" i="1" dirty="0"/>
              <a:t>Prof. Dr. Nebojsa Zdravković</a:t>
            </a:r>
            <a:endParaRPr lang="en-US" sz="1400" b="1" i="1" dirty="0"/>
          </a:p>
        </p:txBody>
      </p:sp>
      <p:sp>
        <p:nvSpPr>
          <p:cNvPr id="8196" name="Line 4"/>
          <p:cNvSpPr>
            <a:spLocks noChangeShapeType="1"/>
          </p:cNvSpPr>
          <p:nvPr/>
        </p:nvSpPr>
        <p:spPr bwMode="auto">
          <a:xfrm>
            <a:off x="949325" y="3287713"/>
            <a:ext cx="4783138" cy="1587"/>
          </a:xfrm>
          <a:prstGeom prst="line">
            <a:avLst/>
          </a:prstGeom>
          <a:noFill/>
          <a:ln w="38227">
            <a:solidFill>
              <a:srgbClr val="FEEFB8"/>
            </a:solidFill>
            <a:miter lim="800000"/>
            <a:headEnd/>
            <a:tailEnd/>
          </a:ln>
          <a:effectLst/>
        </p:spPr>
        <p:txBody>
          <a:bodyPr/>
          <a:lstStyle/>
          <a:p>
            <a:endParaRPr lang="en-US"/>
          </a:p>
        </p:txBody>
      </p:sp>
      <p:sp>
        <p:nvSpPr>
          <p:cNvPr id="8197" name="Rectangle 5"/>
          <p:cNvSpPr>
            <a:spLocks noChangeArrowheads="1"/>
          </p:cNvSpPr>
          <p:nvPr/>
        </p:nvSpPr>
        <p:spPr bwMode="auto">
          <a:xfrm>
            <a:off x="0" y="0"/>
            <a:ext cx="9144000" cy="1941513"/>
          </a:xfrm>
          <a:prstGeom prst="rect">
            <a:avLst/>
          </a:prstGeom>
          <a:solidFill>
            <a:schemeClr val="bg1"/>
          </a:solidFill>
          <a:ln w="9525">
            <a:noFill/>
            <a:miter lim="800000"/>
            <a:headEnd/>
            <a:tailEnd/>
          </a:ln>
          <a:effectLst/>
        </p:spPr>
        <p:txBody>
          <a:bodyPr wrap="none" anchor="ctr"/>
          <a:lstStyle/>
          <a:p>
            <a:endParaRPr lang="en-US"/>
          </a:p>
        </p:txBody>
      </p:sp>
      <p:sp>
        <p:nvSpPr>
          <p:cNvPr id="8199" name="Line 7"/>
          <p:cNvSpPr>
            <a:spLocks noChangeShapeType="1"/>
          </p:cNvSpPr>
          <p:nvPr/>
        </p:nvSpPr>
        <p:spPr bwMode="auto">
          <a:xfrm>
            <a:off x="0" y="1995488"/>
            <a:ext cx="9144000" cy="0"/>
          </a:xfrm>
          <a:prstGeom prst="line">
            <a:avLst/>
          </a:prstGeom>
          <a:noFill/>
          <a:ln w="28575">
            <a:solidFill>
              <a:srgbClr val="808080"/>
            </a:solidFill>
            <a:round/>
            <a:headEnd/>
            <a:tailEnd/>
          </a:ln>
          <a:effectLst/>
        </p:spPr>
        <p:txBody>
          <a:bodyPr/>
          <a:lstStyle/>
          <a:p>
            <a:endParaRPr lang="en-US"/>
          </a:p>
        </p:txBody>
      </p:sp>
      <p:sp>
        <p:nvSpPr>
          <p:cNvPr id="8200" name="Rectangle 8"/>
          <p:cNvSpPr>
            <a:spLocks noChangeArrowheads="1"/>
          </p:cNvSpPr>
          <p:nvPr/>
        </p:nvSpPr>
        <p:spPr bwMode="auto">
          <a:xfrm>
            <a:off x="855663" y="6180138"/>
            <a:ext cx="7215187" cy="244475"/>
          </a:xfrm>
          <a:prstGeom prst="rect">
            <a:avLst/>
          </a:prstGeom>
          <a:noFill/>
          <a:ln w="9525">
            <a:noFill/>
            <a:miter lim="800000"/>
            <a:headEnd/>
            <a:tailEnd/>
          </a:ln>
          <a:effectLst/>
        </p:spPr>
        <p:txBody>
          <a:bodyPr wrap="none">
            <a:spAutoFit/>
          </a:bodyPr>
          <a:lstStyle/>
          <a:p>
            <a:pPr>
              <a:buClr>
                <a:srgbClr val="333399"/>
              </a:buClr>
              <a:buSzPct val="100000"/>
              <a:buFont typeface="Arial" charset="0"/>
              <a:buNone/>
            </a:pPr>
            <a:r>
              <a:rPr lang="en" sz="1000" dirty="0"/>
              <a:t>Copyright </a:t>
            </a:r>
            <a:r>
              <a:rPr lang="en" sz="1000" dirty="0" smtClean="0"/>
              <a:t>© 2016 </a:t>
            </a:r>
            <a:r>
              <a:rPr lang="en" sz="1000" dirty="0"/>
              <a:t>- Faculty of Medical Sciences, University of Kragujevac. Copying and reproduction is not permitted.</a:t>
            </a:r>
          </a:p>
        </p:txBody>
      </p:sp>
      <p:pic>
        <p:nvPicPr>
          <p:cNvPr id="8204" name="Picture 12"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355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3556" name="Slide Number Placeholder 5"/>
          <p:cNvSpPr>
            <a:spLocks noGrp="1"/>
          </p:cNvSpPr>
          <p:nvPr>
            <p:ph type="sldNum" sz="quarter" idx="12"/>
          </p:nvPr>
        </p:nvSpPr>
        <p:spPr>
          <a:noFill/>
          <a:ln>
            <a:miter lim="800000"/>
            <a:headEnd/>
            <a:tailEnd/>
          </a:ln>
        </p:spPr>
        <p:txBody>
          <a:bodyPr/>
          <a:lstStyle/>
          <a:p>
            <a:fld id="{474D6232-E83E-41D3-AD79-2D6EC6400736}" type="slidenum">
              <a:rPr lang="en-US" smtClean="0"/>
              <a:pPr/>
              <a:t>10</a:t>
            </a:fld>
            <a:endParaRPr lang="en-US" smtClean="0"/>
          </a:p>
        </p:txBody>
      </p:sp>
      <p:sp>
        <p:nvSpPr>
          <p:cNvPr id="23557" name="Rectangle 2"/>
          <p:cNvSpPr>
            <a:spLocks noGrp="1" noChangeArrowheads="1"/>
          </p:cNvSpPr>
          <p:nvPr>
            <p:ph type="title"/>
          </p:nvPr>
        </p:nvSpPr>
        <p:spPr/>
        <p:txBody>
          <a:bodyPr/>
          <a:lstStyle/>
          <a:p>
            <a:pPr eaLnBrk="1" hangingPunct="1"/>
            <a:r>
              <a:rPr lang="en" sz="3600" i="1" smtClean="0"/>
              <a:t>A palette of graphic background templates</a:t>
            </a:r>
            <a:r>
              <a:rPr lang="en" sz="3600" smtClean="0"/>
              <a:t> </a:t>
            </a:r>
          </a:p>
        </p:txBody>
      </p:sp>
      <p:sp>
        <p:nvSpPr>
          <p:cNvPr id="23558" name="Rectangle 3"/>
          <p:cNvSpPr>
            <a:spLocks noGrp="1" noChangeArrowheads="1"/>
          </p:cNvSpPr>
          <p:nvPr>
            <p:ph type="body" idx="1"/>
          </p:nvPr>
        </p:nvSpPr>
        <p:spPr/>
        <p:txBody>
          <a:bodyPr/>
          <a:lstStyle/>
          <a:p>
            <a:pPr eaLnBrk="1" hangingPunct="1"/>
            <a:endParaRPr lang="sr-Latn-CS" smtClean="0"/>
          </a:p>
        </p:txBody>
      </p:sp>
      <p:pic>
        <p:nvPicPr>
          <p:cNvPr id="23559" name="Content Placeholder 3"/>
          <p:cNvPicPr>
            <a:picLocks/>
          </p:cNvPicPr>
          <p:nvPr/>
        </p:nvPicPr>
        <p:blipFill>
          <a:blip r:embed="rId3" cstate="print"/>
          <a:srcRect/>
          <a:stretch>
            <a:fillRect/>
          </a:stretch>
        </p:blipFill>
        <p:spPr bwMode="auto">
          <a:xfrm>
            <a:off x="198438" y="1608138"/>
            <a:ext cx="8801100" cy="4381500"/>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457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4580" name="Slide Number Placeholder 5"/>
          <p:cNvSpPr>
            <a:spLocks noGrp="1"/>
          </p:cNvSpPr>
          <p:nvPr>
            <p:ph type="sldNum" sz="quarter" idx="12"/>
          </p:nvPr>
        </p:nvSpPr>
        <p:spPr>
          <a:noFill/>
          <a:ln>
            <a:miter lim="800000"/>
            <a:headEnd/>
            <a:tailEnd/>
          </a:ln>
        </p:spPr>
        <p:txBody>
          <a:bodyPr/>
          <a:lstStyle/>
          <a:p>
            <a:fld id="{EECDBAE7-2A45-4A26-8662-00C2FEC99462}" type="slidenum">
              <a:rPr lang="en-US" smtClean="0"/>
              <a:pPr/>
              <a:t>11</a:t>
            </a:fld>
            <a:endParaRPr lang="en-US" smtClean="0"/>
          </a:p>
        </p:txBody>
      </p:sp>
      <p:sp>
        <p:nvSpPr>
          <p:cNvPr id="24581" name="Rectangle 2"/>
          <p:cNvSpPr>
            <a:spLocks noGrp="1" noChangeArrowheads="1"/>
          </p:cNvSpPr>
          <p:nvPr>
            <p:ph type="title"/>
          </p:nvPr>
        </p:nvSpPr>
        <p:spPr/>
        <p:txBody>
          <a:bodyPr/>
          <a:lstStyle/>
          <a:p>
            <a:pPr eaLnBrk="1" hangingPunct="1"/>
            <a:r>
              <a:rPr lang="en" sz="3600" i="1" smtClean="0"/>
              <a:t>Changing the background color and applying different color schemes</a:t>
            </a:r>
            <a:r>
              <a:rPr lang="en" sz="3600" smtClean="0"/>
              <a:t> </a:t>
            </a:r>
          </a:p>
        </p:txBody>
      </p:sp>
      <p:sp>
        <p:nvSpPr>
          <p:cNvPr id="24582" name="Rectangle 3"/>
          <p:cNvSpPr>
            <a:spLocks noGrp="1" noChangeArrowheads="1"/>
          </p:cNvSpPr>
          <p:nvPr>
            <p:ph type="body" idx="1"/>
          </p:nvPr>
        </p:nvSpPr>
        <p:spPr/>
        <p:txBody>
          <a:bodyPr/>
          <a:lstStyle/>
          <a:p>
            <a:pPr eaLnBrk="1" hangingPunct="1"/>
            <a:endParaRPr lang="sr-Latn-CS" smtClean="0"/>
          </a:p>
        </p:txBody>
      </p:sp>
      <p:pic>
        <p:nvPicPr>
          <p:cNvPr id="24583" name="Content Placeholder 3"/>
          <p:cNvPicPr>
            <a:picLocks/>
          </p:cNvPicPr>
          <p:nvPr/>
        </p:nvPicPr>
        <p:blipFill>
          <a:blip r:embed="rId3" cstate="print"/>
          <a:srcRect b="5682"/>
          <a:stretch>
            <a:fillRect/>
          </a:stretch>
        </p:blipFill>
        <p:spPr bwMode="auto">
          <a:xfrm>
            <a:off x="278872" y="1388534"/>
            <a:ext cx="8559800" cy="3995738"/>
          </a:xfrm>
          <a:prstGeom prst="rect">
            <a:avLst/>
          </a:prstGeom>
          <a:noFill/>
          <a:ln w="3175">
            <a:solidFill>
              <a:schemeClr val="tx1"/>
            </a:solidFill>
            <a:miter lim="800000"/>
            <a:headEnd/>
            <a:tailEnd/>
          </a:ln>
          <a:effectLst/>
        </p:spPr>
      </p:pic>
      <p:pic>
        <p:nvPicPr>
          <p:cNvPr id="8" name="Picture 7"/>
          <p:cNvPicPr/>
          <p:nvPr/>
        </p:nvPicPr>
        <p:blipFill>
          <a:blip r:embed="rId4" cstate="print"/>
          <a:srcRect l="40243" t="26961" r="40075" b="30392"/>
          <a:stretch>
            <a:fillRect/>
          </a:stretch>
        </p:blipFill>
        <p:spPr bwMode="auto">
          <a:xfrm>
            <a:off x="469000" y="2870200"/>
            <a:ext cx="3053133" cy="344593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560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5604" name="Slide Number Placeholder 5"/>
          <p:cNvSpPr>
            <a:spLocks noGrp="1"/>
          </p:cNvSpPr>
          <p:nvPr>
            <p:ph type="sldNum" sz="quarter" idx="12"/>
          </p:nvPr>
        </p:nvSpPr>
        <p:spPr>
          <a:noFill/>
          <a:ln>
            <a:miter lim="800000"/>
            <a:headEnd/>
            <a:tailEnd/>
          </a:ln>
        </p:spPr>
        <p:txBody>
          <a:bodyPr/>
          <a:lstStyle/>
          <a:p>
            <a:fld id="{32F4AA7B-9B8B-4A50-B3A6-2A4751201C34}" type="slidenum">
              <a:rPr lang="en-US" smtClean="0"/>
              <a:pPr/>
              <a:t>12</a:t>
            </a:fld>
            <a:endParaRPr lang="en-US" smtClean="0"/>
          </a:p>
        </p:txBody>
      </p:sp>
      <p:sp>
        <p:nvSpPr>
          <p:cNvPr id="25605" name="Rectangle 2"/>
          <p:cNvSpPr>
            <a:spLocks noGrp="1" noChangeArrowheads="1"/>
          </p:cNvSpPr>
          <p:nvPr>
            <p:ph type="title"/>
          </p:nvPr>
        </p:nvSpPr>
        <p:spPr/>
        <p:txBody>
          <a:bodyPr/>
          <a:lstStyle/>
          <a:p>
            <a:pPr eaLnBrk="1" hangingPunct="1"/>
            <a:r>
              <a:rPr lang="en" i="1" smtClean="0"/>
              <a:t>Layout of the Slide Master frame</a:t>
            </a:r>
            <a:r>
              <a:rPr lang="en" smtClean="0"/>
              <a:t> </a:t>
            </a:r>
          </a:p>
        </p:txBody>
      </p:sp>
      <p:sp>
        <p:nvSpPr>
          <p:cNvPr id="25606" name="Rectangle 3"/>
          <p:cNvSpPr>
            <a:spLocks noGrp="1" noChangeArrowheads="1"/>
          </p:cNvSpPr>
          <p:nvPr>
            <p:ph type="body" idx="1"/>
          </p:nvPr>
        </p:nvSpPr>
        <p:spPr/>
        <p:txBody>
          <a:bodyPr/>
          <a:lstStyle/>
          <a:p>
            <a:pPr eaLnBrk="1" hangingPunct="1"/>
            <a:endParaRPr lang="sr-Latn-CS" smtClean="0"/>
          </a:p>
        </p:txBody>
      </p:sp>
      <p:pic>
        <p:nvPicPr>
          <p:cNvPr id="25607" name="Content Placeholder 3"/>
          <p:cNvPicPr>
            <a:picLocks/>
          </p:cNvPicPr>
          <p:nvPr/>
        </p:nvPicPr>
        <p:blipFill>
          <a:blip r:embed="rId3" cstate="print"/>
          <a:srcRect/>
          <a:stretch>
            <a:fillRect/>
          </a:stretch>
        </p:blipFill>
        <p:spPr bwMode="auto">
          <a:xfrm>
            <a:off x="203208" y="1634080"/>
            <a:ext cx="8815388" cy="45847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6627"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6628" name="Slide Number Placeholder 5"/>
          <p:cNvSpPr>
            <a:spLocks noGrp="1"/>
          </p:cNvSpPr>
          <p:nvPr>
            <p:ph type="sldNum" sz="quarter" idx="12"/>
          </p:nvPr>
        </p:nvSpPr>
        <p:spPr>
          <a:noFill/>
          <a:ln>
            <a:miter lim="800000"/>
            <a:headEnd/>
            <a:tailEnd/>
          </a:ln>
        </p:spPr>
        <p:txBody>
          <a:bodyPr/>
          <a:lstStyle/>
          <a:p>
            <a:fld id="{7917E972-5B03-42DB-B870-540FCCB48BCC}" type="slidenum">
              <a:rPr lang="en-US" smtClean="0"/>
              <a:pPr/>
              <a:t>13</a:t>
            </a:fld>
            <a:endParaRPr lang="en-US" smtClean="0"/>
          </a:p>
        </p:txBody>
      </p:sp>
      <p:sp>
        <p:nvSpPr>
          <p:cNvPr id="26629" name="Rectangle 2"/>
          <p:cNvSpPr>
            <a:spLocks noGrp="1" noChangeArrowheads="1"/>
          </p:cNvSpPr>
          <p:nvPr>
            <p:ph type="title"/>
          </p:nvPr>
        </p:nvSpPr>
        <p:spPr/>
        <p:txBody>
          <a:bodyPr/>
          <a:lstStyle/>
          <a:p>
            <a:pPr eaLnBrk="1" hangingPunct="1"/>
            <a:r>
              <a:rPr lang="en" i="1" dirty="0" smtClean="0"/>
              <a:t>Inserting a Slide Master</a:t>
            </a:r>
            <a:endParaRPr lang="en" dirty="0" smtClean="0"/>
          </a:p>
        </p:txBody>
      </p:sp>
      <p:sp>
        <p:nvSpPr>
          <p:cNvPr id="26630" name="Rectangle 3"/>
          <p:cNvSpPr>
            <a:spLocks noGrp="1" noChangeArrowheads="1"/>
          </p:cNvSpPr>
          <p:nvPr>
            <p:ph type="body" idx="1"/>
          </p:nvPr>
        </p:nvSpPr>
        <p:spPr/>
        <p:txBody>
          <a:bodyPr/>
          <a:lstStyle/>
          <a:p>
            <a:pPr eaLnBrk="1" hangingPunct="1"/>
            <a:endParaRPr lang="sr-Latn-CS" smtClean="0"/>
          </a:p>
        </p:txBody>
      </p:sp>
      <p:sp>
        <p:nvSpPr>
          <p:cNvPr id="26631" name="Rectangle 6"/>
          <p:cNvSpPr>
            <a:spLocks noChangeArrowheads="1"/>
          </p:cNvSpPr>
          <p:nvPr/>
        </p:nvSpPr>
        <p:spPr bwMode="auto">
          <a:xfrm>
            <a:off x="0" y="2244725"/>
            <a:ext cx="9144000" cy="0"/>
          </a:xfrm>
          <a:prstGeom prst="rect">
            <a:avLst/>
          </a:prstGeom>
          <a:noFill/>
          <a:ln w="9525">
            <a:noFill/>
            <a:miter lim="800000"/>
            <a:headEnd/>
            <a:tailEnd/>
          </a:ln>
          <a:effectLst/>
        </p:spPr>
        <p:txBody>
          <a:bodyPr wrap="none" anchor="ctr">
            <a:spAutoFit/>
          </a:bodyPr>
          <a:lstStyle/>
          <a:p>
            <a:endParaRPr lang="en-US"/>
          </a:p>
        </p:txBody>
      </p:sp>
      <p:sp>
        <p:nvSpPr>
          <p:cNvPr id="26632" name="Rectangle 7"/>
          <p:cNvSpPr>
            <a:spLocks noChangeArrowheads="1"/>
          </p:cNvSpPr>
          <p:nvPr/>
        </p:nvSpPr>
        <p:spPr bwMode="auto">
          <a:xfrm>
            <a:off x="4462463" y="2711450"/>
            <a:ext cx="219075"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26633" name="Content Placeholder 3"/>
          <p:cNvPicPr>
            <a:picLocks/>
          </p:cNvPicPr>
          <p:nvPr/>
        </p:nvPicPr>
        <p:blipFill>
          <a:blip r:embed="rId3" cstate="print"/>
          <a:srcRect/>
          <a:stretch>
            <a:fillRect/>
          </a:stretch>
        </p:blipFill>
        <p:spPr bwMode="auto">
          <a:xfrm>
            <a:off x="146050" y="1905000"/>
            <a:ext cx="8786813" cy="40132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765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7652" name="Slide Number Placeholder 5"/>
          <p:cNvSpPr>
            <a:spLocks noGrp="1"/>
          </p:cNvSpPr>
          <p:nvPr>
            <p:ph type="sldNum" sz="quarter" idx="12"/>
          </p:nvPr>
        </p:nvSpPr>
        <p:spPr>
          <a:noFill/>
          <a:ln>
            <a:miter lim="800000"/>
            <a:headEnd/>
            <a:tailEnd/>
          </a:ln>
        </p:spPr>
        <p:txBody>
          <a:bodyPr/>
          <a:lstStyle/>
          <a:p>
            <a:fld id="{1D875209-18E7-4420-9223-250101A9BD69}" type="slidenum">
              <a:rPr lang="en-US" smtClean="0"/>
              <a:pPr/>
              <a:t>14</a:t>
            </a:fld>
            <a:endParaRPr lang="en-US" smtClean="0"/>
          </a:p>
        </p:txBody>
      </p:sp>
      <p:sp>
        <p:nvSpPr>
          <p:cNvPr id="27653" name="Rectangle 2"/>
          <p:cNvSpPr>
            <a:spLocks noGrp="1" noChangeArrowheads="1"/>
          </p:cNvSpPr>
          <p:nvPr>
            <p:ph type="title"/>
          </p:nvPr>
        </p:nvSpPr>
        <p:spPr/>
        <p:txBody>
          <a:bodyPr/>
          <a:lstStyle/>
          <a:p>
            <a:pPr eaLnBrk="1" hangingPunct="1"/>
            <a:r>
              <a:rPr lang="en" sz="3600" i="1" smtClean="0"/>
              <a:t>Header and Footer dialog layout</a:t>
            </a:r>
            <a:r>
              <a:rPr lang="en" sz="3600" smtClean="0"/>
              <a:t> </a:t>
            </a:r>
          </a:p>
        </p:txBody>
      </p:sp>
      <p:sp>
        <p:nvSpPr>
          <p:cNvPr id="27654" name="Rectangle 3"/>
          <p:cNvSpPr>
            <a:spLocks noGrp="1" noChangeArrowheads="1"/>
          </p:cNvSpPr>
          <p:nvPr>
            <p:ph type="body" idx="1"/>
          </p:nvPr>
        </p:nvSpPr>
        <p:spPr/>
        <p:txBody>
          <a:bodyPr/>
          <a:lstStyle/>
          <a:p>
            <a:pPr eaLnBrk="1" hangingPunct="1"/>
            <a:endParaRPr lang="sr-Latn-CS" smtClean="0"/>
          </a:p>
        </p:txBody>
      </p:sp>
      <p:pic>
        <p:nvPicPr>
          <p:cNvPr id="27655" name="Content Placeholder 3"/>
          <p:cNvPicPr>
            <a:picLocks/>
          </p:cNvPicPr>
          <p:nvPr/>
        </p:nvPicPr>
        <p:blipFill>
          <a:blip r:embed="rId3" cstate="print"/>
          <a:srcRect/>
          <a:stretch>
            <a:fillRect/>
          </a:stretch>
        </p:blipFill>
        <p:spPr bwMode="auto">
          <a:xfrm>
            <a:off x="112713" y="1673225"/>
            <a:ext cx="8963025" cy="40386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867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8676" name="Slide Number Placeholder 5"/>
          <p:cNvSpPr>
            <a:spLocks noGrp="1"/>
          </p:cNvSpPr>
          <p:nvPr>
            <p:ph type="sldNum" sz="quarter" idx="12"/>
          </p:nvPr>
        </p:nvSpPr>
        <p:spPr>
          <a:noFill/>
          <a:ln>
            <a:miter lim="800000"/>
            <a:headEnd/>
            <a:tailEnd/>
          </a:ln>
        </p:spPr>
        <p:txBody>
          <a:bodyPr/>
          <a:lstStyle/>
          <a:p>
            <a:fld id="{BA547BFE-6FD0-42AA-9A31-F1A58D71286F}" type="slidenum">
              <a:rPr lang="en-US" smtClean="0"/>
              <a:pPr/>
              <a:t>15</a:t>
            </a:fld>
            <a:endParaRPr lang="en-US" smtClean="0"/>
          </a:p>
        </p:txBody>
      </p:sp>
      <p:sp>
        <p:nvSpPr>
          <p:cNvPr id="28677" name="Rectangle 2"/>
          <p:cNvSpPr>
            <a:spLocks noGrp="1" noChangeArrowheads="1"/>
          </p:cNvSpPr>
          <p:nvPr>
            <p:ph type="title"/>
          </p:nvPr>
        </p:nvSpPr>
        <p:spPr/>
        <p:txBody>
          <a:bodyPr/>
          <a:lstStyle/>
          <a:p>
            <a:pPr eaLnBrk="1" hangingPunct="1"/>
            <a:r>
              <a:rPr lang="en" smtClean="0"/>
              <a:t>Content preparation</a:t>
            </a:r>
            <a:endParaRPr lang="sr-Latn-CS" smtClean="0"/>
          </a:p>
        </p:txBody>
      </p:sp>
      <p:sp>
        <p:nvSpPr>
          <p:cNvPr id="28678" name="Rectangle 3"/>
          <p:cNvSpPr>
            <a:spLocks noGrp="1" noChangeArrowheads="1"/>
          </p:cNvSpPr>
          <p:nvPr>
            <p:ph type="body" idx="1"/>
          </p:nvPr>
        </p:nvSpPr>
        <p:spPr/>
        <p:txBody>
          <a:bodyPr/>
          <a:lstStyle/>
          <a:p>
            <a:pPr eaLnBrk="1" hangingPunct="1">
              <a:lnSpc>
                <a:spcPct val="90000"/>
              </a:lnSpc>
            </a:pPr>
            <a:r>
              <a:rPr lang="en" sz="2600" dirty="0" smtClean="0"/>
              <a:t>The number of slides must not be </a:t>
            </a:r>
            <a:r>
              <a:rPr lang="sr-Latn-RS" sz="2600" dirty="0" smtClean="0"/>
              <a:t>big</a:t>
            </a:r>
            <a:endParaRPr lang="sr-Cyrl-CS" sz="2600" dirty="0" smtClean="0"/>
          </a:p>
          <a:p>
            <a:pPr lvl="1" eaLnBrk="1" hangingPunct="1">
              <a:lnSpc>
                <a:spcPct val="90000"/>
              </a:lnSpc>
            </a:pPr>
            <a:r>
              <a:rPr lang="en" sz="2200" dirty="0" smtClean="0"/>
              <a:t>the number of slides should not </a:t>
            </a:r>
            <a:r>
              <a:rPr lang="en" sz="2200" dirty="0" smtClean="0"/>
              <a:t>be</a:t>
            </a:r>
            <a:r>
              <a:rPr lang="sr-Latn-RS" sz="2200" dirty="0" smtClean="0"/>
              <a:t> big</a:t>
            </a:r>
            <a:endParaRPr lang="sr-Cyrl-CS" sz="2200" dirty="0" smtClean="0"/>
          </a:p>
          <a:p>
            <a:pPr lvl="1" eaLnBrk="1" hangingPunct="1">
              <a:lnSpc>
                <a:spcPct val="90000"/>
              </a:lnSpc>
            </a:pPr>
            <a:r>
              <a:rPr lang="en" sz="2200" dirty="0" smtClean="0"/>
              <a:t>if it is a longer lecture, the number of slides should not exceed twenty, not counting the title slides</a:t>
            </a:r>
            <a:endParaRPr lang="sr-Cyrl-CS" sz="2200" dirty="0" smtClean="0"/>
          </a:p>
          <a:p>
            <a:pPr lvl="1" eaLnBrk="1" hangingPunct="1">
              <a:lnSpc>
                <a:spcPct val="90000"/>
              </a:lnSpc>
            </a:pPr>
            <a:r>
              <a:rPr lang="en" sz="2200" dirty="0" smtClean="0"/>
              <a:t>the duration of the slides should not exceed one minute only if the length of the presentation does not exceed ten minutes</a:t>
            </a:r>
          </a:p>
          <a:p>
            <a:pPr eaLnBrk="1" hangingPunct="1">
              <a:lnSpc>
                <a:spcPct val="90000"/>
              </a:lnSpc>
            </a:pPr>
            <a:r>
              <a:rPr lang="en" sz="2600" dirty="0" smtClean="0"/>
              <a:t>The same thing can be talked about for different times, but with the same effect and preserving the essence</a:t>
            </a:r>
            <a:endParaRPr lang="sr-Cyrl-CS" sz="2600" dirty="0" smtClean="0"/>
          </a:p>
          <a:p>
            <a:pPr eaLnBrk="1" hangingPunct="1">
              <a:lnSpc>
                <a:spcPct val="90000"/>
              </a:lnSpc>
            </a:pPr>
            <a:r>
              <a:rPr lang="en" sz="2600" dirty="0" smtClean="0"/>
              <a:t>A presentation script is the work that should be done before starting to make presentations</a:t>
            </a:r>
            <a:endParaRPr lang="sr-Latn-CS" sz="2600"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969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9700" name="Slide Number Placeholder 5"/>
          <p:cNvSpPr>
            <a:spLocks noGrp="1"/>
          </p:cNvSpPr>
          <p:nvPr>
            <p:ph type="sldNum" sz="quarter" idx="12"/>
          </p:nvPr>
        </p:nvSpPr>
        <p:spPr>
          <a:noFill/>
          <a:ln>
            <a:miter lim="800000"/>
            <a:headEnd/>
            <a:tailEnd/>
          </a:ln>
        </p:spPr>
        <p:txBody>
          <a:bodyPr/>
          <a:lstStyle/>
          <a:p>
            <a:fld id="{6C32ED9F-08B5-4F9B-8F84-CBE9BD7B3235}" type="slidenum">
              <a:rPr lang="en-US" smtClean="0"/>
              <a:pPr/>
              <a:t>16</a:t>
            </a:fld>
            <a:endParaRPr lang="en-US" smtClean="0"/>
          </a:p>
        </p:txBody>
      </p:sp>
      <p:sp>
        <p:nvSpPr>
          <p:cNvPr id="29701" name="Rectangle 2"/>
          <p:cNvSpPr>
            <a:spLocks noGrp="1" noChangeArrowheads="1"/>
          </p:cNvSpPr>
          <p:nvPr>
            <p:ph type="title"/>
          </p:nvPr>
        </p:nvSpPr>
        <p:spPr/>
        <p:txBody>
          <a:bodyPr/>
          <a:lstStyle/>
          <a:p>
            <a:pPr eaLnBrk="1" hangingPunct="1"/>
            <a:r>
              <a:rPr lang="en" sz="3600" i="1" smtClean="0"/>
              <a:t>AutoFit Options layout </a:t>
            </a:r>
            <a:r>
              <a:rPr lang="en" sz="3600" smtClean="0"/>
              <a:t>next to the bottom edge of the frame</a:t>
            </a:r>
          </a:p>
        </p:txBody>
      </p:sp>
      <p:sp>
        <p:nvSpPr>
          <p:cNvPr id="29702" name="Rectangle 3"/>
          <p:cNvSpPr>
            <a:spLocks noGrp="1" noChangeArrowheads="1"/>
          </p:cNvSpPr>
          <p:nvPr>
            <p:ph type="body" idx="1"/>
          </p:nvPr>
        </p:nvSpPr>
        <p:spPr/>
        <p:txBody>
          <a:bodyPr/>
          <a:lstStyle/>
          <a:p>
            <a:pPr eaLnBrk="1" hangingPunct="1"/>
            <a:endParaRPr lang="sr-Latn-CS" smtClean="0"/>
          </a:p>
        </p:txBody>
      </p:sp>
      <p:pic>
        <p:nvPicPr>
          <p:cNvPr id="29703" name="Picture 1"/>
          <p:cNvPicPr>
            <a:picLocks noChangeAspect="1" noChangeArrowheads="1"/>
          </p:cNvPicPr>
          <p:nvPr/>
        </p:nvPicPr>
        <p:blipFill>
          <a:blip r:embed="rId3" cstate="print"/>
          <a:srcRect t="13330" r="14841" b="5951"/>
          <a:stretch>
            <a:fillRect/>
          </a:stretch>
        </p:blipFill>
        <p:spPr bwMode="auto">
          <a:xfrm>
            <a:off x="76200" y="1600201"/>
            <a:ext cx="8983663" cy="47831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1747"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1748" name="Slide Number Placeholder 5"/>
          <p:cNvSpPr>
            <a:spLocks noGrp="1"/>
          </p:cNvSpPr>
          <p:nvPr>
            <p:ph type="sldNum" sz="quarter" idx="12"/>
          </p:nvPr>
        </p:nvSpPr>
        <p:spPr>
          <a:noFill/>
          <a:ln>
            <a:miter lim="800000"/>
            <a:headEnd/>
            <a:tailEnd/>
          </a:ln>
        </p:spPr>
        <p:txBody>
          <a:bodyPr/>
          <a:lstStyle/>
          <a:p>
            <a:fld id="{BF298292-5DE9-4001-83E5-4720B88089AE}" type="slidenum">
              <a:rPr lang="en-US" smtClean="0"/>
              <a:pPr/>
              <a:t>17</a:t>
            </a:fld>
            <a:endParaRPr lang="en-US" smtClean="0"/>
          </a:p>
        </p:txBody>
      </p:sp>
      <p:sp>
        <p:nvSpPr>
          <p:cNvPr id="31749" name="Rectangle 2"/>
          <p:cNvSpPr>
            <a:spLocks noGrp="1" noChangeArrowheads="1"/>
          </p:cNvSpPr>
          <p:nvPr>
            <p:ph type="title"/>
          </p:nvPr>
        </p:nvSpPr>
        <p:spPr/>
        <p:txBody>
          <a:bodyPr/>
          <a:lstStyle/>
          <a:p>
            <a:pPr eaLnBrk="1" hangingPunct="1"/>
            <a:r>
              <a:rPr lang="en" sz="3600" i="1" smtClean="0"/>
              <a:t>Sheet Outline in Normal View mode</a:t>
            </a:r>
            <a:r>
              <a:rPr lang="en" sz="3600" smtClean="0"/>
              <a:t> </a:t>
            </a:r>
          </a:p>
        </p:txBody>
      </p:sp>
      <p:sp>
        <p:nvSpPr>
          <p:cNvPr id="31750" name="Rectangle 3"/>
          <p:cNvSpPr>
            <a:spLocks noGrp="1" noChangeArrowheads="1"/>
          </p:cNvSpPr>
          <p:nvPr>
            <p:ph type="body" idx="1"/>
          </p:nvPr>
        </p:nvSpPr>
        <p:spPr/>
        <p:txBody>
          <a:bodyPr/>
          <a:lstStyle/>
          <a:p>
            <a:pPr eaLnBrk="1" hangingPunct="1"/>
            <a:endParaRPr lang="sr-Latn-CS" smtClean="0"/>
          </a:p>
        </p:txBody>
      </p:sp>
      <p:pic>
        <p:nvPicPr>
          <p:cNvPr id="31751" name="Content Placeholder 3"/>
          <p:cNvPicPr>
            <a:picLocks/>
          </p:cNvPicPr>
          <p:nvPr/>
        </p:nvPicPr>
        <p:blipFill>
          <a:blip r:embed="rId3" cstate="print"/>
          <a:srcRect/>
          <a:stretch>
            <a:fillRect/>
          </a:stretch>
        </p:blipFill>
        <p:spPr bwMode="auto">
          <a:xfrm>
            <a:off x="169863" y="1785938"/>
            <a:ext cx="8872537" cy="421798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277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2772" name="Slide Number Placeholder 5"/>
          <p:cNvSpPr>
            <a:spLocks noGrp="1"/>
          </p:cNvSpPr>
          <p:nvPr>
            <p:ph type="sldNum" sz="quarter" idx="12"/>
          </p:nvPr>
        </p:nvSpPr>
        <p:spPr>
          <a:noFill/>
          <a:ln>
            <a:miter lim="800000"/>
            <a:headEnd/>
            <a:tailEnd/>
          </a:ln>
        </p:spPr>
        <p:txBody>
          <a:bodyPr/>
          <a:lstStyle/>
          <a:p>
            <a:fld id="{E4F8DEB0-3F9F-4E86-9F08-A2A8A5EC046C}" type="slidenum">
              <a:rPr lang="en-US" smtClean="0"/>
              <a:pPr/>
              <a:t>18</a:t>
            </a:fld>
            <a:endParaRPr lang="en-US" smtClean="0"/>
          </a:p>
        </p:txBody>
      </p:sp>
      <p:sp>
        <p:nvSpPr>
          <p:cNvPr id="32773" name="Rectangle 2"/>
          <p:cNvSpPr>
            <a:spLocks noGrp="1" noChangeArrowheads="1"/>
          </p:cNvSpPr>
          <p:nvPr>
            <p:ph type="title"/>
          </p:nvPr>
        </p:nvSpPr>
        <p:spPr/>
        <p:txBody>
          <a:bodyPr/>
          <a:lstStyle/>
          <a:p>
            <a:pPr eaLnBrk="1" hangingPunct="1"/>
            <a:r>
              <a:rPr lang="en" sz="3600" i="1" smtClean="0"/>
              <a:t>Setting the view via the Zoom list</a:t>
            </a:r>
            <a:r>
              <a:rPr lang="en" sz="3600" smtClean="0"/>
              <a:t> </a:t>
            </a:r>
          </a:p>
        </p:txBody>
      </p:sp>
      <p:sp>
        <p:nvSpPr>
          <p:cNvPr id="32774" name="Rectangle 3"/>
          <p:cNvSpPr>
            <a:spLocks noGrp="1" noChangeArrowheads="1"/>
          </p:cNvSpPr>
          <p:nvPr>
            <p:ph type="body" idx="1"/>
          </p:nvPr>
        </p:nvSpPr>
        <p:spPr/>
        <p:txBody>
          <a:bodyPr/>
          <a:lstStyle/>
          <a:p>
            <a:pPr eaLnBrk="1" hangingPunct="1"/>
            <a:endParaRPr lang="sr-Latn-CS" smtClean="0"/>
          </a:p>
        </p:txBody>
      </p:sp>
      <p:pic>
        <p:nvPicPr>
          <p:cNvPr id="32775" name="Content Placeholder 3"/>
          <p:cNvPicPr>
            <a:picLocks/>
          </p:cNvPicPr>
          <p:nvPr/>
        </p:nvPicPr>
        <p:blipFill>
          <a:blip r:embed="rId3" cstate="print"/>
          <a:srcRect t="3416" b="5338"/>
          <a:stretch>
            <a:fillRect/>
          </a:stretch>
        </p:blipFill>
        <p:spPr bwMode="auto">
          <a:xfrm>
            <a:off x="211138" y="1862138"/>
            <a:ext cx="8763000" cy="384492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379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3796" name="Slide Number Placeholder 5"/>
          <p:cNvSpPr>
            <a:spLocks noGrp="1"/>
          </p:cNvSpPr>
          <p:nvPr>
            <p:ph type="sldNum" sz="quarter" idx="12"/>
          </p:nvPr>
        </p:nvSpPr>
        <p:spPr>
          <a:noFill/>
          <a:ln>
            <a:miter lim="800000"/>
            <a:headEnd/>
            <a:tailEnd/>
          </a:ln>
        </p:spPr>
        <p:txBody>
          <a:bodyPr/>
          <a:lstStyle/>
          <a:p>
            <a:fld id="{0BAF2AF5-3792-4949-8D33-4E7A42618769}" type="slidenum">
              <a:rPr lang="en-US" smtClean="0"/>
              <a:pPr/>
              <a:t>19</a:t>
            </a:fld>
            <a:endParaRPr lang="en-US" smtClean="0"/>
          </a:p>
        </p:txBody>
      </p:sp>
      <p:sp>
        <p:nvSpPr>
          <p:cNvPr id="33797" name="Rectangle 2"/>
          <p:cNvSpPr>
            <a:spLocks noGrp="1" noChangeArrowheads="1"/>
          </p:cNvSpPr>
          <p:nvPr>
            <p:ph type="title"/>
          </p:nvPr>
        </p:nvSpPr>
        <p:spPr/>
        <p:txBody>
          <a:bodyPr/>
          <a:lstStyle/>
          <a:p>
            <a:pPr eaLnBrk="1" hangingPunct="1"/>
            <a:r>
              <a:rPr lang="en" sz="3600" i="1" dirty="0" smtClean="0"/>
              <a:t>Choosing the Layout option</a:t>
            </a:r>
            <a:r>
              <a:rPr lang="en" sz="3600" dirty="0" smtClean="0"/>
              <a:t> </a:t>
            </a:r>
          </a:p>
        </p:txBody>
      </p:sp>
      <p:sp>
        <p:nvSpPr>
          <p:cNvPr id="33798" name="Rectangle 3"/>
          <p:cNvSpPr>
            <a:spLocks noGrp="1" noChangeArrowheads="1"/>
          </p:cNvSpPr>
          <p:nvPr>
            <p:ph type="body" idx="1"/>
          </p:nvPr>
        </p:nvSpPr>
        <p:spPr/>
        <p:txBody>
          <a:bodyPr/>
          <a:lstStyle/>
          <a:p>
            <a:pPr eaLnBrk="1" hangingPunct="1"/>
            <a:endParaRPr lang="sr-Latn-CS" smtClean="0"/>
          </a:p>
        </p:txBody>
      </p:sp>
      <p:sp>
        <p:nvSpPr>
          <p:cNvPr id="33799" name="Rectangle 7"/>
          <p:cNvSpPr>
            <a:spLocks noChangeArrowheads="1"/>
          </p:cNvSpPr>
          <p:nvPr/>
        </p:nvSpPr>
        <p:spPr bwMode="auto">
          <a:xfrm>
            <a:off x="0" y="-601663"/>
            <a:ext cx="9144000" cy="0"/>
          </a:xfrm>
          <a:prstGeom prst="rect">
            <a:avLst/>
          </a:prstGeom>
          <a:noFill/>
          <a:ln w="9525">
            <a:noFill/>
            <a:miter lim="800000"/>
            <a:headEnd/>
            <a:tailEnd/>
          </a:ln>
          <a:effectLst/>
        </p:spPr>
        <p:txBody>
          <a:bodyPr wrap="none" anchor="ctr">
            <a:spAutoFit/>
          </a:bodyPr>
          <a:lstStyle/>
          <a:p>
            <a:endParaRPr lang="en-US"/>
          </a:p>
        </p:txBody>
      </p:sp>
      <p:sp>
        <p:nvSpPr>
          <p:cNvPr id="33800" name="Rectangle 8"/>
          <p:cNvSpPr>
            <a:spLocks noChangeArrowheads="1"/>
          </p:cNvSpPr>
          <p:nvPr/>
        </p:nvSpPr>
        <p:spPr bwMode="auto">
          <a:xfrm>
            <a:off x="4340225" y="1970088"/>
            <a:ext cx="46355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sp>
        <p:nvSpPr>
          <p:cNvPr id="33801" name="Rectangle 9"/>
          <p:cNvSpPr>
            <a:spLocks noChangeArrowheads="1"/>
          </p:cNvSpPr>
          <p:nvPr/>
        </p:nvSpPr>
        <p:spPr bwMode="auto">
          <a:xfrm>
            <a:off x="4410075" y="4748213"/>
            <a:ext cx="32385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33802" name="Content Placeholder 3"/>
          <p:cNvPicPr>
            <a:picLocks/>
          </p:cNvPicPr>
          <p:nvPr/>
        </p:nvPicPr>
        <p:blipFill>
          <a:blip r:embed="rId3" cstate="print"/>
          <a:srcRect b="5424"/>
          <a:stretch>
            <a:fillRect/>
          </a:stretch>
        </p:blipFill>
        <p:spPr bwMode="auto">
          <a:xfrm>
            <a:off x="169863" y="1701800"/>
            <a:ext cx="8796337" cy="391953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1536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5364" name="Slide Number Placeholder 5"/>
          <p:cNvSpPr>
            <a:spLocks noGrp="1"/>
          </p:cNvSpPr>
          <p:nvPr>
            <p:ph type="sldNum" sz="quarter" idx="12"/>
          </p:nvPr>
        </p:nvSpPr>
        <p:spPr>
          <a:noFill/>
          <a:ln>
            <a:miter lim="800000"/>
            <a:headEnd/>
            <a:tailEnd/>
          </a:ln>
        </p:spPr>
        <p:txBody>
          <a:bodyPr/>
          <a:lstStyle/>
          <a:p>
            <a:fld id="{921FF7CF-9EBC-4844-8BE9-C7D212C2072E}" type="slidenum">
              <a:rPr lang="en-US" smtClean="0"/>
              <a:pPr/>
              <a:t>2</a:t>
            </a:fld>
            <a:endParaRPr lang="en-US" smtClean="0"/>
          </a:p>
        </p:txBody>
      </p:sp>
      <p:sp>
        <p:nvSpPr>
          <p:cNvPr id="15365" name="Rectangle 2"/>
          <p:cNvSpPr>
            <a:spLocks noGrp="1" noChangeArrowheads="1"/>
          </p:cNvSpPr>
          <p:nvPr>
            <p:ph type="title"/>
          </p:nvPr>
        </p:nvSpPr>
        <p:spPr/>
        <p:txBody>
          <a:bodyPr/>
          <a:lstStyle/>
          <a:p>
            <a:pPr eaLnBrk="1" hangingPunct="1"/>
            <a:r>
              <a:rPr lang="sr-Latn-RS" dirty="0" smtClean="0"/>
              <a:t>I</a:t>
            </a:r>
            <a:r>
              <a:rPr lang="en" dirty="0" smtClean="0"/>
              <a:t>ntroduction</a:t>
            </a:r>
            <a:endParaRPr lang="sr-Latn-CS" dirty="0" smtClean="0"/>
          </a:p>
        </p:txBody>
      </p:sp>
      <p:sp>
        <p:nvSpPr>
          <p:cNvPr id="15366" name="Rectangle 3"/>
          <p:cNvSpPr>
            <a:spLocks noGrp="1" noChangeArrowheads="1"/>
          </p:cNvSpPr>
          <p:nvPr>
            <p:ph type="body" idx="1"/>
          </p:nvPr>
        </p:nvSpPr>
        <p:spPr/>
        <p:txBody>
          <a:bodyPr/>
          <a:lstStyle/>
          <a:p>
            <a:pPr eaLnBrk="1" hangingPunct="1"/>
            <a:r>
              <a:rPr lang="en" sz="2400" i="1" dirty="0" smtClean="0"/>
              <a:t>Microsoft</a:t>
            </a:r>
            <a:r>
              <a:rPr lang="en" sz="2400" dirty="0" smtClean="0"/>
              <a:t> </a:t>
            </a:r>
            <a:r>
              <a:rPr lang="en" sz="2400" i="1" dirty="0" smtClean="0"/>
              <a:t>Power Point </a:t>
            </a:r>
            <a:r>
              <a:rPr lang="en" sz="2400" dirty="0" smtClean="0"/>
              <a:t>is a program intended for creating interactive slide-presentations, and it is most often obtained as part of the </a:t>
            </a:r>
            <a:r>
              <a:rPr lang="en" sz="2400" i="1" dirty="0" smtClean="0"/>
              <a:t>Microsoft package</a:t>
            </a:r>
            <a:r>
              <a:rPr lang="en" sz="2400" dirty="0" smtClean="0"/>
              <a:t> </a:t>
            </a:r>
            <a:r>
              <a:rPr lang="en" sz="2400" i="1" dirty="0" smtClean="0"/>
              <a:t>Office</a:t>
            </a:r>
          </a:p>
          <a:p>
            <a:pPr eaLnBrk="1" hangingPunct="1"/>
            <a:r>
              <a:rPr lang="en" sz="2400" dirty="0" smtClean="0"/>
              <a:t>The main output of </a:t>
            </a:r>
            <a:r>
              <a:rPr lang="en" sz="2400" i="1" dirty="0" smtClean="0"/>
              <a:t>Power Point </a:t>
            </a:r>
            <a:r>
              <a:rPr lang="en" sz="2400" dirty="0" smtClean="0"/>
              <a:t>is a single file</a:t>
            </a:r>
          </a:p>
          <a:p>
            <a:pPr lvl="1" eaLnBrk="1" hangingPunct="1"/>
            <a:r>
              <a:rPr lang="en" sz="2000" dirty="0" smtClean="0"/>
              <a:t>when it is started, a series of slides are displayed that alternate on the full screen of the computer or on a suitable surface of the wall or screen, with the help of a dedicated projector</a:t>
            </a:r>
          </a:p>
          <a:p>
            <a:pPr eaLnBrk="1" hangingPunct="1"/>
            <a:r>
              <a:rPr lang="en" sz="2400" dirty="0" smtClean="0"/>
              <a:t>The content of the presentation, whose performance is called </a:t>
            </a:r>
            <a:r>
              <a:rPr lang="en" sz="2400" b="1" i="1" dirty="0" smtClean="0"/>
              <a:t>a slide </a:t>
            </a:r>
            <a:r>
              <a:rPr lang="en" sz="2400" b="1" i="1" dirty="0" smtClean="0"/>
              <a:t>show</a:t>
            </a:r>
            <a:r>
              <a:rPr lang="en" sz="2400" dirty="0" smtClean="0"/>
              <a:t>, </a:t>
            </a:r>
            <a:r>
              <a:rPr lang="en" sz="2400" dirty="0" smtClean="0"/>
              <a:t>usually consists of text, images, tables, graphs, multimedia effects, etc.</a:t>
            </a:r>
            <a:endParaRPr lang="pl-PL" sz="2400" dirty="0" smtClean="0"/>
          </a:p>
          <a:p>
            <a:pPr eaLnBrk="1" hangingPunct="1"/>
            <a:r>
              <a:rPr lang="en" sz="2400" dirty="0" smtClean="0"/>
              <a:t>The essence of </a:t>
            </a:r>
            <a:r>
              <a:rPr lang="en" sz="2400" i="1" dirty="0" smtClean="0"/>
              <a:t>a Power Point </a:t>
            </a:r>
            <a:r>
              <a:rPr lang="en" sz="2400" dirty="0" smtClean="0"/>
              <a:t>presentation is to effectively convey ideas to the audience</a:t>
            </a:r>
            <a:endParaRPr lang="sr-Latn-CS" sz="24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481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4820" name="Slide Number Placeholder 5"/>
          <p:cNvSpPr>
            <a:spLocks noGrp="1"/>
          </p:cNvSpPr>
          <p:nvPr>
            <p:ph type="sldNum" sz="quarter" idx="12"/>
          </p:nvPr>
        </p:nvSpPr>
        <p:spPr>
          <a:noFill/>
          <a:ln>
            <a:miter lim="800000"/>
            <a:headEnd/>
            <a:tailEnd/>
          </a:ln>
        </p:spPr>
        <p:txBody>
          <a:bodyPr/>
          <a:lstStyle/>
          <a:p>
            <a:fld id="{7AF30703-1EB1-4027-B04A-DAB58277E329}" type="slidenum">
              <a:rPr lang="en-US" smtClean="0"/>
              <a:pPr/>
              <a:t>20</a:t>
            </a:fld>
            <a:endParaRPr lang="en-US" smtClean="0"/>
          </a:p>
        </p:txBody>
      </p:sp>
      <p:sp>
        <p:nvSpPr>
          <p:cNvPr id="34821" name="Rectangle 2"/>
          <p:cNvSpPr>
            <a:spLocks noGrp="1" noChangeArrowheads="1"/>
          </p:cNvSpPr>
          <p:nvPr>
            <p:ph type="title"/>
          </p:nvPr>
        </p:nvSpPr>
        <p:spPr>
          <a:xfrm>
            <a:off x="425450" y="122238"/>
            <a:ext cx="8718550" cy="1401762"/>
          </a:xfrm>
        </p:spPr>
        <p:txBody>
          <a:bodyPr/>
          <a:lstStyle/>
          <a:p>
            <a:pPr eaLnBrk="1" hangingPunct="1"/>
            <a:r>
              <a:rPr lang="en" sz="3200" i="1" dirty="0" smtClean="0"/>
              <a:t>The layout of the slide after selecting the Title and Content shape in Content Layout</a:t>
            </a:r>
            <a:endParaRPr lang="sr-Latn-CS" sz="3200" dirty="0" smtClean="0"/>
          </a:p>
        </p:txBody>
      </p:sp>
      <p:sp>
        <p:nvSpPr>
          <p:cNvPr id="34822" name="Rectangle 3"/>
          <p:cNvSpPr>
            <a:spLocks noGrp="1" noChangeArrowheads="1"/>
          </p:cNvSpPr>
          <p:nvPr>
            <p:ph type="body" idx="1"/>
          </p:nvPr>
        </p:nvSpPr>
        <p:spPr/>
        <p:txBody>
          <a:bodyPr/>
          <a:lstStyle/>
          <a:p>
            <a:pPr eaLnBrk="1" hangingPunct="1"/>
            <a:endParaRPr lang="sr-Latn-CS" smtClean="0"/>
          </a:p>
        </p:txBody>
      </p:sp>
      <p:sp>
        <p:nvSpPr>
          <p:cNvPr id="34823" name="Rectangle 6"/>
          <p:cNvSpPr>
            <a:spLocks noChangeArrowheads="1"/>
          </p:cNvSpPr>
          <p:nvPr/>
        </p:nvSpPr>
        <p:spPr bwMode="auto">
          <a:xfrm>
            <a:off x="0" y="1673225"/>
            <a:ext cx="9144000" cy="0"/>
          </a:xfrm>
          <a:prstGeom prst="rect">
            <a:avLst/>
          </a:prstGeom>
          <a:noFill/>
          <a:ln w="9525">
            <a:noFill/>
            <a:miter lim="800000"/>
            <a:headEnd/>
            <a:tailEnd/>
          </a:ln>
          <a:effectLst/>
        </p:spPr>
        <p:txBody>
          <a:bodyPr wrap="none" anchor="ctr">
            <a:spAutoFit/>
          </a:bodyPr>
          <a:lstStyle/>
          <a:p>
            <a:endParaRPr lang="en-US"/>
          </a:p>
        </p:txBody>
      </p:sp>
      <p:sp>
        <p:nvSpPr>
          <p:cNvPr id="34824" name="Rectangle 7"/>
          <p:cNvSpPr>
            <a:spLocks noChangeArrowheads="1"/>
          </p:cNvSpPr>
          <p:nvPr/>
        </p:nvSpPr>
        <p:spPr bwMode="auto">
          <a:xfrm>
            <a:off x="4392613" y="3359150"/>
            <a:ext cx="358775"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34825" name="Content Placeholder 3"/>
          <p:cNvPicPr>
            <a:picLocks/>
          </p:cNvPicPr>
          <p:nvPr/>
        </p:nvPicPr>
        <p:blipFill>
          <a:blip r:embed="rId3" cstate="print"/>
          <a:srcRect/>
          <a:stretch>
            <a:fillRect/>
          </a:stretch>
        </p:blipFill>
        <p:spPr bwMode="auto">
          <a:xfrm>
            <a:off x="241300" y="1973263"/>
            <a:ext cx="8674100" cy="40513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 i="1" smtClean="0"/>
              <a:t>Microsoft Clip Organizer</a:t>
            </a:r>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 smtClean="0"/>
              <a:t>Lecture no. 05 © Faculty of Medical Sciences, University of Kragujevac</a:t>
            </a:r>
            <a:endParaRPr lang="en-US" dirty="0"/>
          </a:p>
        </p:txBody>
      </p:sp>
      <p:sp>
        <p:nvSpPr>
          <p:cNvPr id="5" name="Footer Placeholder 4"/>
          <p:cNvSpPr>
            <a:spLocks noGrp="1"/>
          </p:cNvSpPr>
          <p:nvPr>
            <p:ph type="ftr" sz="quarter" idx="11"/>
          </p:nvPr>
        </p:nvSpPr>
        <p:spPr/>
        <p:txBody>
          <a:bodyPr/>
          <a:lstStyle/>
          <a:p>
            <a:pPr>
              <a:defRPr/>
            </a:pPr>
            <a:r>
              <a:rPr lang="en" smtClean="0"/>
              <a:t>Medical statistics and informatics</a:t>
            </a:r>
            <a:endParaRPr lang="en-US"/>
          </a:p>
        </p:txBody>
      </p:sp>
      <p:sp>
        <p:nvSpPr>
          <p:cNvPr id="6" name="Slide Number Placeholder 5"/>
          <p:cNvSpPr>
            <a:spLocks noGrp="1"/>
          </p:cNvSpPr>
          <p:nvPr>
            <p:ph type="sldNum" sz="quarter" idx="12"/>
          </p:nvPr>
        </p:nvSpPr>
        <p:spPr/>
        <p:txBody>
          <a:bodyPr/>
          <a:lstStyle/>
          <a:p>
            <a:pPr>
              <a:defRPr/>
            </a:pPr>
            <a:fld id="{40F1182A-EC30-42AD-9978-ADFCD7CC013C}" type="slidenum">
              <a:rPr lang="en-US" smtClean="0"/>
              <a:pPr>
                <a:defRPr/>
              </a:pPr>
              <a:t>21</a:t>
            </a:fld>
            <a:endParaRPr lang="en-US"/>
          </a:p>
        </p:txBody>
      </p:sp>
      <p:pic>
        <p:nvPicPr>
          <p:cNvPr id="7" name="Picture 6"/>
          <p:cNvPicPr/>
          <p:nvPr/>
        </p:nvPicPr>
        <p:blipFill>
          <a:blip r:embed="rId2" cstate="print"/>
          <a:srcRect l="30031" t="21814" r="30395" b="25735"/>
          <a:stretch>
            <a:fillRect/>
          </a:stretch>
        </p:blipFill>
        <p:spPr bwMode="auto">
          <a:xfrm>
            <a:off x="1180427" y="1545276"/>
            <a:ext cx="6583506" cy="4440657"/>
          </a:xfrm>
          <a:prstGeom prst="rect">
            <a:avLst/>
          </a:prstGeom>
          <a:noFill/>
          <a:ln w="9525">
            <a:noFill/>
            <a:miter lim="800000"/>
            <a:headEnd/>
            <a:tailEnd/>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584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5844" name="Slide Number Placeholder 5"/>
          <p:cNvSpPr>
            <a:spLocks noGrp="1"/>
          </p:cNvSpPr>
          <p:nvPr>
            <p:ph type="sldNum" sz="quarter" idx="12"/>
          </p:nvPr>
        </p:nvSpPr>
        <p:spPr>
          <a:noFill/>
          <a:ln>
            <a:miter lim="800000"/>
            <a:headEnd/>
            <a:tailEnd/>
          </a:ln>
        </p:spPr>
        <p:txBody>
          <a:bodyPr/>
          <a:lstStyle/>
          <a:p>
            <a:fld id="{C538C695-0D40-40C4-80A2-B8EB345D56AD}" type="slidenum">
              <a:rPr lang="en-US" smtClean="0"/>
              <a:pPr/>
              <a:t>22</a:t>
            </a:fld>
            <a:endParaRPr lang="en-US" smtClean="0"/>
          </a:p>
        </p:txBody>
      </p:sp>
      <p:sp>
        <p:nvSpPr>
          <p:cNvPr id="35845" name="Rectangle 2"/>
          <p:cNvSpPr>
            <a:spLocks noGrp="1" noChangeArrowheads="1"/>
          </p:cNvSpPr>
          <p:nvPr>
            <p:ph type="title"/>
          </p:nvPr>
        </p:nvSpPr>
        <p:spPr/>
        <p:txBody>
          <a:bodyPr/>
          <a:lstStyle/>
          <a:p>
            <a:pPr eaLnBrk="1" hangingPunct="1"/>
            <a:r>
              <a:rPr lang="en" sz="3600" i="1" smtClean="0"/>
              <a:t>Inserting a picture by selecting the Insert Picture option</a:t>
            </a:r>
            <a:r>
              <a:rPr lang="en" sz="3600" smtClean="0"/>
              <a:t> </a:t>
            </a:r>
          </a:p>
        </p:txBody>
      </p:sp>
      <p:sp>
        <p:nvSpPr>
          <p:cNvPr id="35846" name="Rectangle 3"/>
          <p:cNvSpPr>
            <a:spLocks noGrp="1" noChangeArrowheads="1"/>
          </p:cNvSpPr>
          <p:nvPr>
            <p:ph type="body" idx="1"/>
          </p:nvPr>
        </p:nvSpPr>
        <p:spPr/>
        <p:txBody>
          <a:bodyPr/>
          <a:lstStyle/>
          <a:p>
            <a:pPr eaLnBrk="1" hangingPunct="1"/>
            <a:endParaRPr lang="sr-Latn-CS" smtClean="0"/>
          </a:p>
        </p:txBody>
      </p:sp>
      <p:pic>
        <p:nvPicPr>
          <p:cNvPr id="35847" name="Content Placeholder 3"/>
          <p:cNvPicPr>
            <a:picLocks/>
          </p:cNvPicPr>
          <p:nvPr/>
        </p:nvPicPr>
        <p:blipFill>
          <a:blip r:embed="rId3" cstate="print"/>
          <a:srcRect/>
          <a:stretch>
            <a:fillRect/>
          </a:stretch>
        </p:blipFill>
        <p:spPr bwMode="auto">
          <a:xfrm>
            <a:off x="542925" y="1738313"/>
            <a:ext cx="8228013" cy="435133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789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7892" name="Slide Number Placeholder 5"/>
          <p:cNvSpPr>
            <a:spLocks noGrp="1"/>
          </p:cNvSpPr>
          <p:nvPr>
            <p:ph type="sldNum" sz="quarter" idx="12"/>
          </p:nvPr>
        </p:nvSpPr>
        <p:spPr>
          <a:noFill/>
          <a:ln>
            <a:miter lim="800000"/>
            <a:headEnd/>
            <a:tailEnd/>
          </a:ln>
        </p:spPr>
        <p:txBody>
          <a:bodyPr/>
          <a:lstStyle/>
          <a:p>
            <a:fld id="{52119E87-6BA8-489F-A1C4-FBB7D89F8D53}" type="slidenum">
              <a:rPr lang="en-US" smtClean="0"/>
              <a:pPr/>
              <a:t>23</a:t>
            </a:fld>
            <a:endParaRPr lang="en-US" smtClean="0"/>
          </a:p>
        </p:txBody>
      </p:sp>
      <p:sp>
        <p:nvSpPr>
          <p:cNvPr id="37893" name="Rectangle 2"/>
          <p:cNvSpPr>
            <a:spLocks noGrp="1" noChangeArrowheads="1"/>
          </p:cNvSpPr>
          <p:nvPr>
            <p:ph type="title"/>
          </p:nvPr>
        </p:nvSpPr>
        <p:spPr/>
        <p:txBody>
          <a:bodyPr/>
          <a:lstStyle/>
          <a:p>
            <a:pPr eaLnBrk="1" hangingPunct="1"/>
            <a:r>
              <a:rPr lang="en" i="1" dirty="0" smtClean="0"/>
              <a:t>The Shapes</a:t>
            </a:r>
            <a:endParaRPr lang="en" dirty="0" smtClean="0"/>
          </a:p>
        </p:txBody>
      </p:sp>
      <p:sp>
        <p:nvSpPr>
          <p:cNvPr id="37894" name="Rectangle 3"/>
          <p:cNvSpPr>
            <a:spLocks noGrp="1" noChangeArrowheads="1"/>
          </p:cNvSpPr>
          <p:nvPr>
            <p:ph type="body" idx="1"/>
          </p:nvPr>
        </p:nvSpPr>
        <p:spPr/>
        <p:txBody>
          <a:bodyPr/>
          <a:lstStyle/>
          <a:p>
            <a:pPr eaLnBrk="1" hangingPunct="1"/>
            <a:endParaRPr lang="sr-Latn-CS" smtClean="0"/>
          </a:p>
        </p:txBody>
      </p:sp>
      <p:sp>
        <p:nvSpPr>
          <p:cNvPr id="37895" name="Rectangle 6"/>
          <p:cNvSpPr>
            <a:spLocks noChangeArrowheads="1"/>
          </p:cNvSpPr>
          <p:nvPr/>
        </p:nvSpPr>
        <p:spPr bwMode="auto">
          <a:xfrm>
            <a:off x="0" y="1620838"/>
            <a:ext cx="9144000" cy="0"/>
          </a:xfrm>
          <a:prstGeom prst="rect">
            <a:avLst/>
          </a:prstGeom>
          <a:noFill/>
          <a:ln w="9525">
            <a:noFill/>
            <a:miter lim="800000"/>
            <a:headEnd/>
            <a:tailEnd/>
          </a:ln>
          <a:effectLst/>
        </p:spPr>
        <p:txBody>
          <a:bodyPr wrap="none" anchor="ctr">
            <a:spAutoFit/>
          </a:bodyPr>
          <a:lstStyle/>
          <a:p>
            <a:endParaRPr lang="en-US"/>
          </a:p>
        </p:txBody>
      </p:sp>
      <p:sp>
        <p:nvSpPr>
          <p:cNvPr id="37896" name="Rectangle 7"/>
          <p:cNvSpPr>
            <a:spLocks noChangeArrowheads="1"/>
          </p:cNvSpPr>
          <p:nvPr/>
        </p:nvSpPr>
        <p:spPr bwMode="auto">
          <a:xfrm>
            <a:off x="4375150" y="3354388"/>
            <a:ext cx="39370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37897" name="Content Placeholder 3"/>
          <p:cNvPicPr>
            <a:picLocks/>
          </p:cNvPicPr>
          <p:nvPr/>
        </p:nvPicPr>
        <p:blipFill>
          <a:blip r:embed="rId3" cstate="print"/>
          <a:srcRect b="5380"/>
          <a:stretch>
            <a:fillRect/>
          </a:stretch>
        </p:blipFill>
        <p:spPr bwMode="auto">
          <a:xfrm>
            <a:off x="204788" y="1820863"/>
            <a:ext cx="8812212" cy="3927475"/>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3993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39940" name="Slide Number Placeholder 5"/>
          <p:cNvSpPr>
            <a:spLocks noGrp="1"/>
          </p:cNvSpPr>
          <p:nvPr>
            <p:ph type="sldNum" sz="quarter" idx="12"/>
          </p:nvPr>
        </p:nvSpPr>
        <p:spPr>
          <a:noFill/>
          <a:ln>
            <a:miter lim="800000"/>
            <a:headEnd/>
            <a:tailEnd/>
          </a:ln>
        </p:spPr>
        <p:txBody>
          <a:bodyPr/>
          <a:lstStyle/>
          <a:p>
            <a:fld id="{4312B260-CFF9-48E1-B227-B8E74E151FDA}" type="slidenum">
              <a:rPr lang="en-US" smtClean="0"/>
              <a:pPr/>
              <a:t>24</a:t>
            </a:fld>
            <a:endParaRPr lang="en-US" smtClean="0"/>
          </a:p>
        </p:txBody>
      </p:sp>
      <p:sp>
        <p:nvSpPr>
          <p:cNvPr id="39941" name="Rectangle 2"/>
          <p:cNvSpPr>
            <a:spLocks noGrp="1" noChangeArrowheads="1"/>
          </p:cNvSpPr>
          <p:nvPr>
            <p:ph type="title"/>
          </p:nvPr>
        </p:nvSpPr>
        <p:spPr/>
        <p:txBody>
          <a:bodyPr/>
          <a:lstStyle/>
          <a:p>
            <a:pPr eaLnBrk="1" hangingPunct="1"/>
            <a:r>
              <a:rPr lang="en" sz="3600" i="1" smtClean="0"/>
              <a:t>Inserting a chart into a document</a:t>
            </a:r>
            <a:r>
              <a:rPr lang="en" sz="3600" smtClean="0"/>
              <a:t> </a:t>
            </a:r>
          </a:p>
        </p:txBody>
      </p:sp>
      <p:sp>
        <p:nvSpPr>
          <p:cNvPr id="39942" name="Rectangle 3"/>
          <p:cNvSpPr>
            <a:spLocks noGrp="1" noChangeArrowheads="1"/>
          </p:cNvSpPr>
          <p:nvPr>
            <p:ph type="body" idx="1"/>
          </p:nvPr>
        </p:nvSpPr>
        <p:spPr/>
        <p:txBody>
          <a:bodyPr/>
          <a:lstStyle/>
          <a:p>
            <a:pPr eaLnBrk="1" hangingPunct="1"/>
            <a:endParaRPr lang="sr-Latn-CS" smtClean="0"/>
          </a:p>
        </p:txBody>
      </p:sp>
      <p:pic>
        <p:nvPicPr>
          <p:cNvPr id="39943" name="Content Placeholder 3"/>
          <p:cNvPicPr>
            <a:picLocks/>
          </p:cNvPicPr>
          <p:nvPr/>
        </p:nvPicPr>
        <p:blipFill>
          <a:blip r:embed="rId3" cstate="print"/>
          <a:srcRect b="5220"/>
          <a:stretch>
            <a:fillRect/>
          </a:stretch>
        </p:blipFill>
        <p:spPr bwMode="auto">
          <a:xfrm>
            <a:off x="1050925" y="1408113"/>
            <a:ext cx="6992938" cy="484822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096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0964" name="Slide Number Placeholder 5"/>
          <p:cNvSpPr>
            <a:spLocks noGrp="1"/>
          </p:cNvSpPr>
          <p:nvPr>
            <p:ph type="sldNum" sz="quarter" idx="12"/>
          </p:nvPr>
        </p:nvSpPr>
        <p:spPr>
          <a:noFill/>
          <a:ln>
            <a:miter lim="800000"/>
            <a:headEnd/>
            <a:tailEnd/>
          </a:ln>
        </p:spPr>
        <p:txBody>
          <a:bodyPr/>
          <a:lstStyle/>
          <a:p>
            <a:fld id="{7CE51F14-05D5-42DD-9F04-D5D8CDCD4883}" type="slidenum">
              <a:rPr lang="en-US" smtClean="0"/>
              <a:pPr/>
              <a:t>25</a:t>
            </a:fld>
            <a:endParaRPr lang="en-US" smtClean="0"/>
          </a:p>
        </p:txBody>
      </p:sp>
      <p:sp>
        <p:nvSpPr>
          <p:cNvPr id="40965" name="Rectangle 2"/>
          <p:cNvSpPr>
            <a:spLocks noGrp="1" noChangeArrowheads="1"/>
          </p:cNvSpPr>
          <p:nvPr>
            <p:ph type="title"/>
          </p:nvPr>
        </p:nvSpPr>
        <p:spPr/>
        <p:txBody>
          <a:bodyPr/>
          <a:lstStyle/>
          <a:p>
            <a:pPr eaLnBrk="1" hangingPunct="1"/>
            <a:r>
              <a:rPr lang="en" sz="3600" i="1" smtClean="0"/>
              <a:t>Inserting a chart into a document</a:t>
            </a:r>
            <a:r>
              <a:rPr lang="en" sz="3600" smtClean="0"/>
              <a:t> </a:t>
            </a:r>
          </a:p>
        </p:txBody>
      </p:sp>
      <p:sp>
        <p:nvSpPr>
          <p:cNvPr id="40966" name="Rectangle 3"/>
          <p:cNvSpPr>
            <a:spLocks noGrp="1" noChangeArrowheads="1"/>
          </p:cNvSpPr>
          <p:nvPr>
            <p:ph type="body" idx="1"/>
          </p:nvPr>
        </p:nvSpPr>
        <p:spPr/>
        <p:txBody>
          <a:bodyPr/>
          <a:lstStyle/>
          <a:p>
            <a:pPr eaLnBrk="1" hangingPunct="1"/>
            <a:endParaRPr lang="sr-Latn-CS" smtClean="0"/>
          </a:p>
        </p:txBody>
      </p:sp>
      <p:pic>
        <p:nvPicPr>
          <p:cNvPr id="40967" name="Picture 6"/>
          <p:cNvPicPr>
            <a:picLocks noChangeAspect="1" noChangeArrowheads="1"/>
          </p:cNvPicPr>
          <p:nvPr/>
        </p:nvPicPr>
        <p:blipFill>
          <a:blip r:embed="rId3" cstate="print"/>
          <a:srcRect b="5478"/>
          <a:stretch>
            <a:fillRect/>
          </a:stretch>
        </p:blipFill>
        <p:spPr bwMode="auto">
          <a:xfrm>
            <a:off x="985838" y="1446213"/>
            <a:ext cx="7277100" cy="49291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1987"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1988" name="Slide Number Placeholder 5"/>
          <p:cNvSpPr>
            <a:spLocks noGrp="1"/>
          </p:cNvSpPr>
          <p:nvPr>
            <p:ph type="sldNum" sz="quarter" idx="12"/>
          </p:nvPr>
        </p:nvSpPr>
        <p:spPr>
          <a:noFill/>
          <a:ln>
            <a:miter lim="800000"/>
            <a:headEnd/>
            <a:tailEnd/>
          </a:ln>
        </p:spPr>
        <p:txBody>
          <a:bodyPr/>
          <a:lstStyle/>
          <a:p>
            <a:fld id="{3CE88356-AA7D-474B-827C-527A68C4EE97}" type="slidenum">
              <a:rPr lang="en-US" smtClean="0"/>
              <a:pPr/>
              <a:t>26</a:t>
            </a:fld>
            <a:endParaRPr lang="en-US" smtClean="0"/>
          </a:p>
        </p:txBody>
      </p:sp>
      <p:sp>
        <p:nvSpPr>
          <p:cNvPr id="41989" name="Rectangle 2"/>
          <p:cNvSpPr>
            <a:spLocks noGrp="1" noChangeArrowheads="1"/>
          </p:cNvSpPr>
          <p:nvPr>
            <p:ph type="title"/>
          </p:nvPr>
        </p:nvSpPr>
        <p:spPr/>
        <p:txBody>
          <a:bodyPr/>
          <a:lstStyle/>
          <a:p>
            <a:pPr eaLnBrk="1" hangingPunct="1"/>
            <a:r>
              <a:rPr lang="en" sz="3600" i="1" smtClean="0"/>
              <a:t>Smart art graphics</a:t>
            </a:r>
            <a:endParaRPr lang="sr-Latn-CS" sz="3600" smtClean="0"/>
          </a:p>
        </p:txBody>
      </p:sp>
      <p:sp>
        <p:nvSpPr>
          <p:cNvPr id="41990" name="Rectangle 3"/>
          <p:cNvSpPr>
            <a:spLocks noGrp="1" noChangeArrowheads="1"/>
          </p:cNvSpPr>
          <p:nvPr>
            <p:ph type="body" idx="1"/>
          </p:nvPr>
        </p:nvSpPr>
        <p:spPr/>
        <p:txBody>
          <a:bodyPr/>
          <a:lstStyle/>
          <a:p>
            <a:pPr eaLnBrk="1" hangingPunct="1"/>
            <a:endParaRPr lang="sr-Latn-CS" smtClean="0"/>
          </a:p>
        </p:txBody>
      </p:sp>
      <p:sp>
        <p:nvSpPr>
          <p:cNvPr id="41991" name="Rectangle 6"/>
          <p:cNvSpPr>
            <a:spLocks noChangeArrowheads="1"/>
          </p:cNvSpPr>
          <p:nvPr/>
        </p:nvSpPr>
        <p:spPr bwMode="auto">
          <a:xfrm>
            <a:off x="0" y="996950"/>
            <a:ext cx="9144000" cy="0"/>
          </a:xfrm>
          <a:prstGeom prst="rect">
            <a:avLst/>
          </a:prstGeom>
          <a:noFill/>
          <a:ln w="9525">
            <a:noFill/>
            <a:miter lim="800000"/>
            <a:headEnd/>
            <a:tailEnd/>
          </a:ln>
          <a:effectLst/>
        </p:spPr>
        <p:txBody>
          <a:bodyPr wrap="none" anchor="ctr">
            <a:spAutoFit/>
          </a:bodyPr>
          <a:lstStyle/>
          <a:p>
            <a:endParaRPr lang="en-US"/>
          </a:p>
        </p:txBody>
      </p:sp>
      <p:sp>
        <p:nvSpPr>
          <p:cNvPr id="41992" name="Rectangle 7"/>
          <p:cNvSpPr>
            <a:spLocks noChangeArrowheads="1"/>
          </p:cNvSpPr>
          <p:nvPr/>
        </p:nvSpPr>
        <p:spPr bwMode="auto">
          <a:xfrm>
            <a:off x="4445000" y="3578225"/>
            <a:ext cx="25400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41993" name="Content Placeholder 3"/>
          <p:cNvPicPr>
            <a:picLocks/>
          </p:cNvPicPr>
          <p:nvPr/>
        </p:nvPicPr>
        <p:blipFill>
          <a:blip r:embed="rId3" cstate="print"/>
          <a:srcRect b="5241"/>
          <a:stretch>
            <a:fillRect/>
          </a:stretch>
        </p:blipFill>
        <p:spPr bwMode="auto">
          <a:xfrm>
            <a:off x="190500" y="1524000"/>
            <a:ext cx="8763000" cy="412273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301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3012" name="Slide Number Placeholder 5"/>
          <p:cNvSpPr>
            <a:spLocks noGrp="1"/>
          </p:cNvSpPr>
          <p:nvPr>
            <p:ph type="sldNum" sz="quarter" idx="12"/>
          </p:nvPr>
        </p:nvSpPr>
        <p:spPr>
          <a:noFill/>
          <a:ln>
            <a:miter lim="800000"/>
            <a:headEnd/>
            <a:tailEnd/>
          </a:ln>
        </p:spPr>
        <p:txBody>
          <a:bodyPr/>
          <a:lstStyle/>
          <a:p>
            <a:fld id="{DEA1EFA7-D3D2-4288-B5BA-925032BC222D}" type="slidenum">
              <a:rPr lang="en-US" smtClean="0"/>
              <a:pPr/>
              <a:t>27</a:t>
            </a:fld>
            <a:endParaRPr lang="en-US" smtClean="0"/>
          </a:p>
        </p:txBody>
      </p:sp>
      <p:sp>
        <p:nvSpPr>
          <p:cNvPr id="43013" name="Rectangle 2"/>
          <p:cNvSpPr>
            <a:spLocks noGrp="1" noChangeArrowheads="1"/>
          </p:cNvSpPr>
          <p:nvPr>
            <p:ph type="title"/>
          </p:nvPr>
        </p:nvSpPr>
        <p:spPr/>
        <p:txBody>
          <a:bodyPr/>
          <a:lstStyle/>
          <a:p>
            <a:pPr eaLnBrk="1" hangingPunct="1"/>
            <a:r>
              <a:rPr lang="en" sz="3600" i="1" smtClean="0"/>
              <a:t>Inserting multimedia into a document</a:t>
            </a:r>
            <a:r>
              <a:rPr lang="en" sz="3600" smtClean="0"/>
              <a:t> </a:t>
            </a:r>
          </a:p>
        </p:txBody>
      </p:sp>
      <p:sp>
        <p:nvSpPr>
          <p:cNvPr id="43014" name="Rectangle 3"/>
          <p:cNvSpPr>
            <a:spLocks noGrp="1" noChangeArrowheads="1"/>
          </p:cNvSpPr>
          <p:nvPr>
            <p:ph type="body" idx="1"/>
          </p:nvPr>
        </p:nvSpPr>
        <p:spPr/>
        <p:txBody>
          <a:bodyPr/>
          <a:lstStyle/>
          <a:p>
            <a:pPr eaLnBrk="1" hangingPunct="1"/>
            <a:endParaRPr lang="sr-Latn-CS" smtClean="0"/>
          </a:p>
        </p:txBody>
      </p:sp>
      <p:sp>
        <p:nvSpPr>
          <p:cNvPr id="43015" name="Rectangle 6"/>
          <p:cNvSpPr>
            <a:spLocks noChangeArrowheads="1"/>
          </p:cNvSpPr>
          <p:nvPr/>
        </p:nvSpPr>
        <p:spPr bwMode="auto">
          <a:xfrm>
            <a:off x="0" y="996950"/>
            <a:ext cx="9144000" cy="0"/>
          </a:xfrm>
          <a:prstGeom prst="rect">
            <a:avLst/>
          </a:prstGeom>
          <a:noFill/>
          <a:ln w="9525">
            <a:noFill/>
            <a:miter lim="800000"/>
            <a:headEnd/>
            <a:tailEnd/>
          </a:ln>
          <a:effectLst/>
        </p:spPr>
        <p:txBody>
          <a:bodyPr wrap="none" anchor="ctr">
            <a:spAutoFit/>
          </a:bodyPr>
          <a:lstStyle/>
          <a:p>
            <a:endParaRPr lang="en-US"/>
          </a:p>
        </p:txBody>
      </p:sp>
      <p:sp>
        <p:nvSpPr>
          <p:cNvPr id="43016" name="Rectangle 7"/>
          <p:cNvSpPr>
            <a:spLocks noChangeArrowheads="1"/>
          </p:cNvSpPr>
          <p:nvPr/>
        </p:nvSpPr>
        <p:spPr bwMode="auto">
          <a:xfrm>
            <a:off x="4445000" y="3578225"/>
            <a:ext cx="25400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10" name="Picture 9"/>
          <p:cNvPicPr/>
          <p:nvPr/>
        </p:nvPicPr>
        <p:blipFill>
          <a:blip r:embed="rId3" cstate="print"/>
          <a:srcRect b="5133"/>
          <a:stretch>
            <a:fillRect/>
          </a:stretch>
        </p:blipFill>
        <p:spPr bwMode="auto">
          <a:xfrm>
            <a:off x="1021889" y="1475359"/>
            <a:ext cx="7063778" cy="481537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301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3012" name="Slide Number Placeholder 5"/>
          <p:cNvSpPr>
            <a:spLocks noGrp="1"/>
          </p:cNvSpPr>
          <p:nvPr>
            <p:ph type="sldNum" sz="quarter" idx="12"/>
          </p:nvPr>
        </p:nvSpPr>
        <p:spPr>
          <a:noFill/>
          <a:ln>
            <a:miter lim="800000"/>
            <a:headEnd/>
            <a:tailEnd/>
          </a:ln>
        </p:spPr>
        <p:txBody>
          <a:bodyPr/>
          <a:lstStyle/>
          <a:p>
            <a:fld id="{DEA1EFA7-D3D2-4288-B5BA-925032BC222D}" type="slidenum">
              <a:rPr lang="en-US" smtClean="0"/>
              <a:pPr/>
              <a:t>28</a:t>
            </a:fld>
            <a:endParaRPr lang="en-US" smtClean="0"/>
          </a:p>
        </p:txBody>
      </p:sp>
      <p:sp>
        <p:nvSpPr>
          <p:cNvPr id="43013" name="Rectangle 2"/>
          <p:cNvSpPr>
            <a:spLocks noGrp="1" noChangeArrowheads="1"/>
          </p:cNvSpPr>
          <p:nvPr>
            <p:ph type="title"/>
          </p:nvPr>
        </p:nvSpPr>
        <p:spPr/>
        <p:txBody>
          <a:bodyPr/>
          <a:lstStyle/>
          <a:p>
            <a:pPr eaLnBrk="1" hangingPunct="1"/>
            <a:r>
              <a:rPr lang="en" sz="3600" i="1" smtClean="0"/>
              <a:t>Inserting multimedia into a document</a:t>
            </a:r>
            <a:r>
              <a:rPr lang="en" sz="3600" smtClean="0"/>
              <a:t> </a:t>
            </a:r>
          </a:p>
        </p:txBody>
      </p:sp>
      <p:sp>
        <p:nvSpPr>
          <p:cNvPr id="43014" name="Rectangle 3"/>
          <p:cNvSpPr>
            <a:spLocks noGrp="1" noChangeArrowheads="1"/>
          </p:cNvSpPr>
          <p:nvPr>
            <p:ph type="body" idx="1"/>
          </p:nvPr>
        </p:nvSpPr>
        <p:spPr/>
        <p:txBody>
          <a:bodyPr/>
          <a:lstStyle/>
          <a:p>
            <a:pPr eaLnBrk="1" hangingPunct="1"/>
            <a:endParaRPr lang="sr-Latn-CS" smtClean="0"/>
          </a:p>
        </p:txBody>
      </p:sp>
      <p:sp>
        <p:nvSpPr>
          <p:cNvPr id="43015" name="Rectangle 6"/>
          <p:cNvSpPr>
            <a:spLocks noChangeArrowheads="1"/>
          </p:cNvSpPr>
          <p:nvPr/>
        </p:nvSpPr>
        <p:spPr bwMode="auto">
          <a:xfrm>
            <a:off x="0" y="996950"/>
            <a:ext cx="9144000" cy="0"/>
          </a:xfrm>
          <a:prstGeom prst="rect">
            <a:avLst/>
          </a:prstGeom>
          <a:noFill/>
          <a:ln w="9525">
            <a:noFill/>
            <a:miter lim="800000"/>
            <a:headEnd/>
            <a:tailEnd/>
          </a:ln>
          <a:effectLst/>
        </p:spPr>
        <p:txBody>
          <a:bodyPr wrap="none" anchor="ctr">
            <a:spAutoFit/>
          </a:bodyPr>
          <a:lstStyle/>
          <a:p>
            <a:endParaRPr lang="en-US"/>
          </a:p>
        </p:txBody>
      </p:sp>
      <p:sp>
        <p:nvSpPr>
          <p:cNvPr id="43016" name="Rectangle 7"/>
          <p:cNvSpPr>
            <a:spLocks noChangeArrowheads="1"/>
          </p:cNvSpPr>
          <p:nvPr/>
        </p:nvSpPr>
        <p:spPr bwMode="auto">
          <a:xfrm>
            <a:off x="4445000" y="3578225"/>
            <a:ext cx="25400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43017" name="Content Placeholder 3"/>
          <p:cNvPicPr>
            <a:picLocks/>
          </p:cNvPicPr>
          <p:nvPr/>
        </p:nvPicPr>
        <p:blipFill>
          <a:blip r:embed="rId3" cstate="print"/>
          <a:srcRect/>
          <a:stretch>
            <a:fillRect/>
          </a:stretch>
        </p:blipFill>
        <p:spPr bwMode="auto">
          <a:xfrm>
            <a:off x="395288" y="1646238"/>
            <a:ext cx="8353425" cy="435292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403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4036" name="Slide Number Placeholder 5"/>
          <p:cNvSpPr>
            <a:spLocks noGrp="1"/>
          </p:cNvSpPr>
          <p:nvPr>
            <p:ph type="sldNum" sz="quarter" idx="12"/>
          </p:nvPr>
        </p:nvSpPr>
        <p:spPr>
          <a:noFill/>
          <a:ln>
            <a:miter lim="800000"/>
            <a:headEnd/>
            <a:tailEnd/>
          </a:ln>
        </p:spPr>
        <p:txBody>
          <a:bodyPr/>
          <a:lstStyle/>
          <a:p>
            <a:fld id="{F8AED0D2-5F98-4BBB-BE0C-D43F2415BDB9}" type="slidenum">
              <a:rPr lang="en-US" smtClean="0"/>
              <a:pPr/>
              <a:t>29</a:t>
            </a:fld>
            <a:endParaRPr lang="en-US" smtClean="0"/>
          </a:p>
        </p:txBody>
      </p:sp>
      <p:sp>
        <p:nvSpPr>
          <p:cNvPr id="44037" name="Rectangle 2"/>
          <p:cNvSpPr>
            <a:spLocks noGrp="1" noChangeArrowheads="1"/>
          </p:cNvSpPr>
          <p:nvPr>
            <p:ph type="title"/>
          </p:nvPr>
        </p:nvSpPr>
        <p:spPr/>
        <p:txBody>
          <a:bodyPr/>
          <a:lstStyle/>
          <a:p>
            <a:pPr eaLnBrk="1" hangingPunct="1"/>
            <a:r>
              <a:rPr lang="en" sz="2800" i="1" smtClean="0"/>
              <a:t>Broadcast sequence automatically when slide is opened or manually on mouse click</a:t>
            </a:r>
            <a:r>
              <a:rPr lang="en" sz="2800" smtClean="0"/>
              <a:t> </a:t>
            </a:r>
          </a:p>
        </p:txBody>
      </p:sp>
      <p:sp>
        <p:nvSpPr>
          <p:cNvPr id="44038" name="Rectangle 3"/>
          <p:cNvSpPr>
            <a:spLocks noGrp="1" noChangeArrowheads="1"/>
          </p:cNvSpPr>
          <p:nvPr>
            <p:ph type="body" idx="1"/>
          </p:nvPr>
        </p:nvSpPr>
        <p:spPr/>
        <p:txBody>
          <a:bodyPr/>
          <a:lstStyle/>
          <a:p>
            <a:pPr eaLnBrk="1" hangingPunct="1"/>
            <a:endParaRPr lang="sr-Latn-CS" smtClean="0"/>
          </a:p>
        </p:txBody>
      </p:sp>
      <p:sp>
        <p:nvSpPr>
          <p:cNvPr id="44039" name="Rectangle 7"/>
          <p:cNvSpPr>
            <a:spLocks noChangeArrowheads="1"/>
          </p:cNvSpPr>
          <p:nvPr/>
        </p:nvSpPr>
        <p:spPr bwMode="auto">
          <a:xfrm>
            <a:off x="0" y="736600"/>
            <a:ext cx="9144000" cy="0"/>
          </a:xfrm>
          <a:prstGeom prst="rect">
            <a:avLst/>
          </a:prstGeom>
          <a:noFill/>
          <a:ln w="9525">
            <a:noFill/>
            <a:miter lim="800000"/>
            <a:headEnd/>
            <a:tailEnd/>
          </a:ln>
          <a:effectLst/>
        </p:spPr>
        <p:txBody>
          <a:bodyPr wrap="none" anchor="ctr">
            <a:spAutoFit/>
          </a:bodyPr>
          <a:lstStyle/>
          <a:p>
            <a:endParaRPr lang="en-US"/>
          </a:p>
        </p:txBody>
      </p:sp>
      <p:sp>
        <p:nvSpPr>
          <p:cNvPr id="44040" name="Rectangle 8"/>
          <p:cNvSpPr>
            <a:spLocks noChangeArrowheads="1"/>
          </p:cNvSpPr>
          <p:nvPr/>
        </p:nvSpPr>
        <p:spPr bwMode="auto">
          <a:xfrm>
            <a:off x="4462463" y="1898650"/>
            <a:ext cx="219075"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sp>
        <p:nvSpPr>
          <p:cNvPr id="44041" name="Rectangle 9"/>
          <p:cNvSpPr>
            <a:spLocks noChangeArrowheads="1"/>
          </p:cNvSpPr>
          <p:nvPr/>
        </p:nvSpPr>
        <p:spPr bwMode="auto">
          <a:xfrm>
            <a:off x="4427538" y="4171950"/>
            <a:ext cx="288925"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44042" name="Content Placeholder 3"/>
          <p:cNvPicPr>
            <a:picLocks/>
          </p:cNvPicPr>
          <p:nvPr/>
        </p:nvPicPr>
        <p:blipFill>
          <a:blip r:embed="rId3" cstate="print"/>
          <a:srcRect/>
          <a:stretch>
            <a:fillRect/>
          </a:stretch>
        </p:blipFill>
        <p:spPr bwMode="auto">
          <a:xfrm>
            <a:off x="904875" y="1390650"/>
            <a:ext cx="3895725" cy="1504950"/>
          </a:xfrm>
          <a:prstGeom prst="rect">
            <a:avLst/>
          </a:prstGeom>
          <a:noFill/>
          <a:ln w="3175">
            <a:solidFill>
              <a:schemeClr val="tx1"/>
            </a:solidFill>
            <a:miter lim="800000"/>
            <a:headEnd/>
            <a:tailEnd/>
          </a:ln>
          <a:effectLst/>
        </p:spPr>
      </p:pic>
      <p:pic>
        <p:nvPicPr>
          <p:cNvPr id="12" name="Picture 11"/>
          <p:cNvPicPr/>
          <p:nvPr/>
        </p:nvPicPr>
        <p:blipFill>
          <a:blip r:embed="rId4" cstate="print"/>
          <a:srcRect r="51826" b="75898"/>
          <a:stretch>
            <a:fillRect/>
          </a:stretch>
        </p:blipFill>
        <p:spPr bwMode="auto">
          <a:xfrm>
            <a:off x="668950" y="3108223"/>
            <a:ext cx="7408249" cy="269144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16387"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6388" name="Slide Number Placeholder 5"/>
          <p:cNvSpPr>
            <a:spLocks noGrp="1"/>
          </p:cNvSpPr>
          <p:nvPr>
            <p:ph type="sldNum" sz="quarter" idx="12"/>
          </p:nvPr>
        </p:nvSpPr>
        <p:spPr>
          <a:noFill/>
          <a:ln>
            <a:miter lim="800000"/>
            <a:headEnd/>
            <a:tailEnd/>
          </a:ln>
        </p:spPr>
        <p:txBody>
          <a:bodyPr/>
          <a:lstStyle/>
          <a:p>
            <a:fld id="{687B60DF-665F-490E-A31C-63372884A1C2}" type="slidenum">
              <a:rPr lang="en-US" smtClean="0"/>
              <a:pPr/>
              <a:t>3</a:t>
            </a:fld>
            <a:endParaRPr lang="en-US" smtClean="0"/>
          </a:p>
        </p:txBody>
      </p:sp>
      <p:sp>
        <p:nvSpPr>
          <p:cNvPr id="16389" name="Rectangle 2"/>
          <p:cNvSpPr>
            <a:spLocks noGrp="1" noChangeArrowheads="1"/>
          </p:cNvSpPr>
          <p:nvPr>
            <p:ph type="title"/>
          </p:nvPr>
        </p:nvSpPr>
        <p:spPr/>
        <p:txBody>
          <a:bodyPr/>
          <a:lstStyle/>
          <a:p>
            <a:pPr eaLnBrk="1" hangingPunct="1"/>
            <a:r>
              <a:rPr lang="en" i="1" smtClean="0"/>
              <a:t>Desktop layout</a:t>
            </a:r>
            <a:r>
              <a:rPr lang="en" smtClean="0"/>
              <a:t> </a:t>
            </a:r>
          </a:p>
        </p:txBody>
      </p:sp>
      <p:sp>
        <p:nvSpPr>
          <p:cNvPr id="16390" name="Rectangle 3"/>
          <p:cNvSpPr>
            <a:spLocks noGrp="1" noChangeArrowheads="1"/>
          </p:cNvSpPr>
          <p:nvPr>
            <p:ph type="body" idx="1"/>
          </p:nvPr>
        </p:nvSpPr>
        <p:spPr/>
        <p:txBody>
          <a:bodyPr/>
          <a:lstStyle/>
          <a:p>
            <a:pPr eaLnBrk="1" hangingPunct="1"/>
            <a:endParaRPr lang="sr-Latn-CS" smtClean="0"/>
          </a:p>
        </p:txBody>
      </p:sp>
      <p:pic>
        <p:nvPicPr>
          <p:cNvPr id="16391" name="Content Placeholder 3"/>
          <p:cNvPicPr>
            <a:picLocks/>
          </p:cNvPicPr>
          <p:nvPr/>
        </p:nvPicPr>
        <p:blipFill>
          <a:blip r:embed="rId3" cstate="print"/>
          <a:srcRect/>
          <a:stretch>
            <a:fillRect/>
          </a:stretch>
        </p:blipFill>
        <p:spPr bwMode="auto">
          <a:xfrm>
            <a:off x="422275" y="1574800"/>
            <a:ext cx="8164513" cy="4351338"/>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505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5060" name="Slide Number Placeholder 5"/>
          <p:cNvSpPr>
            <a:spLocks noGrp="1"/>
          </p:cNvSpPr>
          <p:nvPr>
            <p:ph type="sldNum" sz="quarter" idx="12"/>
          </p:nvPr>
        </p:nvSpPr>
        <p:spPr>
          <a:noFill/>
          <a:ln>
            <a:miter lim="800000"/>
            <a:headEnd/>
            <a:tailEnd/>
          </a:ln>
        </p:spPr>
        <p:txBody>
          <a:bodyPr/>
          <a:lstStyle/>
          <a:p>
            <a:fld id="{1A25C170-9CA5-4C3E-93D7-A3CD689985CD}" type="slidenum">
              <a:rPr lang="en-US" smtClean="0"/>
              <a:pPr/>
              <a:t>30</a:t>
            </a:fld>
            <a:endParaRPr lang="en-US" smtClean="0"/>
          </a:p>
        </p:txBody>
      </p:sp>
      <p:sp>
        <p:nvSpPr>
          <p:cNvPr id="45061" name="Rectangle 2"/>
          <p:cNvSpPr>
            <a:spLocks noGrp="1" noChangeArrowheads="1"/>
          </p:cNvSpPr>
          <p:nvPr>
            <p:ph type="title"/>
          </p:nvPr>
        </p:nvSpPr>
        <p:spPr/>
        <p:txBody>
          <a:bodyPr/>
          <a:lstStyle/>
          <a:p>
            <a:pPr eaLnBrk="1" hangingPunct="1"/>
            <a:r>
              <a:rPr lang="en" i="1" smtClean="0"/>
              <a:t>Layout of the Slide Sorter frame</a:t>
            </a:r>
            <a:r>
              <a:rPr lang="en" smtClean="0"/>
              <a:t> </a:t>
            </a:r>
          </a:p>
        </p:txBody>
      </p:sp>
      <p:sp>
        <p:nvSpPr>
          <p:cNvPr id="45062" name="Rectangle 3"/>
          <p:cNvSpPr>
            <a:spLocks noGrp="1" noChangeArrowheads="1"/>
          </p:cNvSpPr>
          <p:nvPr>
            <p:ph type="body" idx="1"/>
          </p:nvPr>
        </p:nvSpPr>
        <p:spPr/>
        <p:txBody>
          <a:bodyPr/>
          <a:lstStyle/>
          <a:p>
            <a:pPr eaLnBrk="1" hangingPunct="1"/>
            <a:endParaRPr lang="sr-Latn-CS" smtClean="0"/>
          </a:p>
        </p:txBody>
      </p:sp>
      <p:pic>
        <p:nvPicPr>
          <p:cNvPr id="45063" name="Picture 1"/>
          <p:cNvPicPr>
            <a:picLocks noChangeAspect="1" noChangeArrowheads="1"/>
          </p:cNvPicPr>
          <p:nvPr/>
        </p:nvPicPr>
        <p:blipFill>
          <a:blip r:embed="rId3" cstate="print"/>
          <a:srcRect b="4727"/>
          <a:stretch>
            <a:fillRect/>
          </a:stretch>
        </p:blipFill>
        <p:spPr bwMode="auto">
          <a:xfrm>
            <a:off x="312738" y="1389063"/>
            <a:ext cx="8535987" cy="4572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608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6084" name="Slide Number Placeholder 5"/>
          <p:cNvSpPr>
            <a:spLocks noGrp="1"/>
          </p:cNvSpPr>
          <p:nvPr>
            <p:ph type="sldNum" sz="quarter" idx="12"/>
          </p:nvPr>
        </p:nvSpPr>
        <p:spPr>
          <a:noFill/>
          <a:ln>
            <a:miter lim="800000"/>
            <a:headEnd/>
            <a:tailEnd/>
          </a:ln>
        </p:spPr>
        <p:txBody>
          <a:bodyPr/>
          <a:lstStyle/>
          <a:p>
            <a:fld id="{86A4F7C2-4E12-495A-A0EC-5706A32A1EC4}" type="slidenum">
              <a:rPr lang="en-US" smtClean="0"/>
              <a:pPr/>
              <a:t>31</a:t>
            </a:fld>
            <a:endParaRPr lang="en-US" smtClean="0"/>
          </a:p>
        </p:txBody>
      </p:sp>
      <p:sp>
        <p:nvSpPr>
          <p:cNvPr id="46085" name="Rectangle 2"/>
          <p:cNvSpPr>
            <a:spLocks noGrp="1" noChangeArrowheads="1"/>
          </p:cNvSpPr>
          <p:nvPr>
            <p:ph type="title"/>
          </p:nvPr>
        </p:nvSpPr>
        <p:spPr/>
        <p:txBody>
          <a:bodyPr/>
          <a:lstStyle/>
          <a:p>
            <a:pPr eaLnBrk="1" hangingPunct="1"/>
            <a:r>
              <a:rPr lang="en" i="1" smtClean="0"/>
              <a:t>Slide context menu</a:t>
            </a:r>
          </a:p>
        </p:txBody>
      </p:sp>
      <p:sp>
        <p:nvSpPr>
          <p:cNvPr id="46086" name="Rectangle 3"/>
          <p:cNvSpPr>
            <a:spLocks noGrp="1" noChangeArrowheads="1"/>
          </p:cNvSpPr>
          <p:nvPr>
            <p:ph type="body" idx="1"/>
          </p:nvPr>
        </p:nvSpPr>
        <p:spPr/>
        <p:txBody>
          <a:bodyPr/>
          <a:lstStyle/>
          <a:p>
            <a:pPr eaLnBrk="1" hangingPunct="1"/>
            <a:endParaRPr lang="sr-Latn-CS" smtClean="0"/>
          </a:p>
        </p:txBody>
      </p:sp>
      <p:sp>
        <p:nvSpPr>
          <p:cNvPr id="46087" name="Rectangle 7"/>
          <p:cNvSpPr>
            <a:spLocks noChangeArrowheads="1"/>
          </p:cNvSpPr>
          <p:nvPr/>
        </p:nvSpPr>
        <p:spPr bwMode="auto">
          <a:xfrm>
            <a:off x="0" y="207963"/>
            <a:ext cx="9144000" cy="0"/>
          </a:xfrm>
          <a:prstGeom prst="rect">
            <a:avLst/>
          </a:prstGeom>
          <a:noFill/>
          <a:ln w="9525">
            <a:noFill/>
            <a:miter lim="800000"/>
            <a:headEnd/>
            <a:tailEnd/>
          </a:ln>
          <a:effectLst/>
        </p:spPr>
        <p:txBody>
          <a:bodyPr wrap="none" anchor="ctr">
            <a:spAutoFit/>
          </a:bodyPr>
          <a:lstStyle/>
          <a:p>
            <a:endParaRPr lang="en-US"/>
          </a:p>
        </p:txBody>
      </p:sp>
      <p:sp>
        <p:nvSpPr>
          <p:cNvPr id="46088" name="Rectangle 8"/>
          <p:cNvSpPr>
            <a:spLocks noChangeArrowheads="1"/>
          </p:cNvSpPr>
          <p:nvPr/>
        </p:nvSpPr>
        <p:spPr bwMode="auto">
          <a:xfrm>
            <a:off x="4410075" y="2265363"/>
            <a:ext cx="32385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sp>
        <p:nvSpPr>
          <p:cNvPr id="46089" name="Rectangle 9"/>
          <p:cNvSpPr>
            <a:spLocks noChangeArrowheads="1"/>
          </p:cNvSpPr>
          <p:nvPr/>
        </p:nvSpPr>
        <p:spPr bwMode="auto">
          <a:xfrm>
            <a:off x="4410075" y="4481513"/>
            <a:ext cx="323850" cy="244475"/>
          </a:xfrm>
          <a:prstGeom prst="rect">
            <a:avLst/>
          </a:prstGeom>
          <a:noFill/>
          <a:ln w="9525">
            <a:noFill/>
            <a:miter lim="800000"/>
            <a:headEnd/>
            <a:tailEnd/>
          </a:ln>
          <a:effectLst/>
        </p:spPr>
        <p:txBody>
          <a:bodyPr wrap="none" anchor="ctr">
            <a:spAutoFit/>
          </a:bodyPr>
          <a:lstStyle/>
          <a:p>
            <a:pPr algn="ctr"/>
            <a:r>
              <a:rPr lang="en" sz="1000">
                <a:ea typeface="Times New Roman" pitchFamily="18" charset="0"/>
                <a:cs typeface="Arial" charset="0"/>
              </a:rPr>
              <a:t>    </a:t>
            </a:r>
            <a:endParaRPr lang="sr-Latn-CS">
              <a:ea typeface="Times New Roman" pitchFamily="18" charset="0"/>
              <a:cs typeface="Arial" charset="0"/>
            </a:endParaRPr>
          </a:p>
        </p:txBody>
      </p:sp>
      <p:pic>
        <p:nvPicPr>
          <p:cNvPr id="46090" name="Content Placeholder 3"/>
          <p:cNvPicPr>
            <a:picLocks/>
          </p:cNvPicPr>
          <p:nvPr/>
        </p:nvPicPr>
        <p:blipFill>
          <a:blip r:embed="rId3" cstate="print"/>
          <a:srcRect r="39468" b="45033"/>
          <a:stretch>
            <a:fillRect/>
          </a:stretch>
        </p:blipFill>
        <p:spPr bwMode="auto">
          <a:xfrm>
            <a:off x="304800" y="2159000"/>
            <a:ext cx="8686800" cy="3627438"/>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813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8132" name="Slide Number Placeholder 5"/>
          <p:cNvSpPr>
            <a:spLocks noGrp="1"/>
          </p:cNvSpPr>
          <p:nvPr>
            <p:ph type="sldNum" sz="quarter" idx="12"/>
          </p:nvPr>
        </p:nvSpPr>
        <p:spPr>
          <a:noFill/>
          <a:ln>
            <a:miter lim="800000"/>
            <a:headEnd/>
            <a:tailEnd/>
          </a:ln>
        </p:spPr>
        <p:txBody>
          <a:bodyPr/>
          <a:lstStyle/>
          <a:p>
            <a:fld id="{497995A2-3374-4810-943D-5E20879288C0}" type="slidenum">
              <a:rPr lang="en-US" smtClean="0"/>
              <a:pPr/>
              <a:t>32</a:t>
            </a:fld>
            <a:endParaRPr lang="en-US" smtClean="0"/>
          </a:p>
        </p:txBody>
      </p:sp>
      <p:sp>
        <p:nvSpPr>
          <p:cNvPr id="48133" name="Rectangle 2"/>
          <p:cNvSpPr>
            <a:spLocks noGrp="1" noChangeArrowheads="1"/>
          </p:cNvSpPr>
          <p:nvPr>
            <p:ph type="title"/>
          </p:nvPr>
        </p:nvSpPr>
        <p:spPr/>
        <p:txBody>
          <a:bodyPr/>
          <a:lstStyle/>
          <a:p>
            <a:pPr eaLnBrk="1" hangingPunct="1"/>
            <a:r>
              <a:rPr lang="en" i="1" dirty="0" smtClean="0"/>
              <a:t>Transitions</a:t>
            </a:r>
            <a:endParaRPr lang="sr-Latn-CS" i="1" dirty="0" smtClean="0"/>
          </a:p>
        </p:txBody>
      </p:sp>
      <p:sp>
        <p:nvSpPr>
          <p:cNvPr id="48134" name="Rectangle 3"/>
          <p:cNvSpPr>
            <a:spLocks noGrp="1" noChangeArrowheads="1"/>
          </p:cNvSpPr>
          <p:nvPr>
            <p:ph type="body" idx="1"/>
          </p:nvPr>
        </p:nvSpPr>
        <p:spPr/>
        <p:txBody>
          <a:bodyPr/>
          <a:lstStyle/>
          <a:p>
            <a:pPr eaLnBrk="1" hangingPunct="1"/>
            <a:endParaRPr lang="sr-Latn-CS" smtClean="0"/>
          </a:p>
        </p:txBody>
      </p:sp>
      <p:pic>
        <p:nvPicPr>
          <p:cNvPr id="48135" name="Content Placeholder 3"/>
          <p:cNvPicPr>
            <a:picLocks/>
          </p:cNvPicPr>
          <p:nvPr/>
        </p:nvPicPr>
        <p:blipFill>
          <a:blip r:embed="rId3" cstate="print"/>
          <a:srcRect b="5905"/>
          <a:stretch>
            <a:fillRect/>
          </a:stretch>
        </p:blipFill>
        <p:spPr bwMode="auto">
          <a:xfrm>
            <a:off x="279400" y="1455738"/>
            <a:ext cx="8864600" cy="3886200"/>
          </a:xfrm>
          <a:prstGeom prst="rect">
            <a:avLst/>
          </a:prstGeom>
          <a:noFill/>
          <a:ln w="9525">
            <a:noFill/>
            <a:miter lim="800000"/>
            <a:headEnd/>
            <a:tailEnd/>
          </a:ln>
          <a:effectLst/>
        </p:spPr>
      </p:pic>
      <p:pic>
        <p:nvPicPr>
          <p:cNvPr id="8" name="Picture 7"/>
          <p:cNvPicPr/>
          <p:nvPr/>
        </p:nvPicPr>
        <p:blipFill>
          <a:blip r:embed="rId4" cstate="print"/>
          <a:srcRect l="76401" t="4683" b="85457"/>
          <a:stretch>
            <a:fillRect/>
          </a:stretch>
        </p:blipFill>
        <p:spPr bwMode="auto">
          <a:xfrm>
            <a:off x="3021669" y="5395107"/>
            <a:ext cx="2659464" cy="1022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4915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49156" name="Slide Number Placeholder 5"/>
          <p:cNvSpPr>
            <a:spLocks noGrp="1"/>
          </p:cNvSpPr>
          <p:nvPr>
            <p:ph type="sldNum" sz="quarter" idx="12"/>
          </p:nvPr>
        </p:nvSpPr>
        <p:spPr>
          <a:noFill/>
          <a:ln>
            <a:miter lim="800000"/>
            <a:headEnd/>
            <a:tailEnd/>
          </a:ln>
        </p:spPr>
        <p:txBody>
          <a:bodyPr/>
          <a:lstStyle/>
          <a:p>
            <a:fld id="{73ECEFC3-F0CD-4B05-A641-39053A35FF28}" type="slidenum">
              <a:rPr lang="en-US" smtClean="0"/>
              <a:pPr/>
              <a:t>33</a:t>
            </a:fld>
            <a:endParaRPr lang="en-US" smtClean="0"/>
          </a:p>
        </p:txBody>
      </p:sp>
      <p:sp>
        <p:nvSpPr>
          <p:cNvPr id="49157" name="Rectangle 2"/>
          <p:cNvSpPr>
            <a:spLocks noGrp="1" noChangeArrowheads="1"/>
          </p:cNvSpPr>
          <p:nvPr>
            <p:ph type="title"/>
          </p:nvPr>
        </p:nvSpPr>
        <p:spPr/>
        <p:txBody>
          <a:bodyPr/>
          <a:lstStyle/>
          <a:p>
            <a:pPr eaLnBrk="1" hangingPunct="1"/>
            <a:r>
              <a:rPr lang="en" i="1" dirty="0" smtClean="0"/>
              <a:t>Content animation</a:t>
            </a:r>
            <a:endParaRPr lang="sr-Latn-CS" i="1" dirty="0" smtClean="0"/>
          </a:p>
        </p:txBody>
      </p:sp>
      <p:sp>
        <p:nvSpPr>
          <p:cNvPr id="49158" name="Rectangle 3"/>
          <p:cNvSpPr>
            <a:spLocks noGrp="1" noChangeArrowheads="1"/>
          </p:cNvSpPr>
          <p:nvPr>
            <p:ph type="body" idx="1"/>
          </p:nvPr>
        </p:nvSpPr>
        <p:spPr/>
        <p:txBody>
          <a:bodyPr/>
          <a:lstStyle/>
          <a:p>
            <a:pPr eaLnBrk="1" hangingPunct="1"/>
            <a:endParaRPr lang="sr-Latn-CS" smtClean="0"/>
          </a:p>
        </p:txBody>
      </p:sp>
      <p:pic>
        <p:nvPicPr>
          <p:cNvPr id="49159" name="Content Placeholder 3"/>
          <p:cNvPicPr>
            <a:picLocks/>
          </p:cNvPicPr>
          <p:nvPr/>
        </p:nvPicPr>
        <p:blipFill>
          <a:blip r:embed="rId3" cstate="print"/>
          <a:srcRect b="5701"/>
          <a:stretch>
            <a:fillRect/>
          </a:stretch>
        </p:blipFill>
        <p:spPr bwMode="auto">
          <a:xfrm>
            <a:off x="127000" y="1836738"/>
            <a:ext cx="8915400" cy="3895725"/>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5017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50180" name="Slide Number Placeholder 5"/>
          <p:cNvSpPr>
            <a:spLocks noGrp="1"/>
          </p:cNvSpPr>
          <p:nvPr>
            <p:ph type="sldNum" sz="quarter" idx="12"/>
          </p:nvPr>
        </p:nvSpPr>
        <p:spPr>
          <a:noFill/>
          <a:ln>
            <a:miter lim="800000"/>
            <a:headEnd/>
            <a:tailEnd/>
          </a:ln>
        </p:spPr>
        <p:txBody>
          <a:bodyPr/>
          <a:lstStyle/>
          <a:p>
            <a:fld id="{1E1CE7F3-3A8C-4DD1-BE68-451C1F63D0AD}" type="slidenum">
              <a:rPr lang="en-US" smtClean="0"/>
              <a:pPr/>
              <a:t>34</a:t>
            </a:fld>
            <a:endParaRPr lang="en-US" smtClean="0"/>
          </a:p>
        </p:txBody>
      </p:sp>
      <p:sp>
        <p:nvSpPr>
          <p:cNvPr id="50181" name="Rectangle 2"/>
          <p:cNvSpPr>
            <a:spLocks noGrp="1" noChangeArrowheads="1"/>
          </p:cNvSpPr>
          <p:nvPr>
            <p:ph type="title"/>
          </p:nvPr>
        </p:nvSpPr>
        <p:spPr/>
        <p:txBody>
          <a:bodyPr/>
          <a:lstStyle/>
          <a:p>
            <a:pPr eaLnBrk="1" hangingPunct="1"/>
            <a:r>
              <a:rPr lang="en" i="1" smtClean="0"/>
              <a:t>Adding animation effects</a:t>
            </a:r>
            <a:r>
              <a:rPr lang="en" smtClean="0"/>
              <a:t> </a:t>
            </a:r>
          </a:p>
        </p:txBody>
      </p:sp>
      <p:sp>
        <p:nvSpPr>
          <p:cNvPr id="50182" name="Rectangle 3"/>
          <p:cNvSpPr>
            <a:spLocks noGrp="1" noChangeArrowheads="1"/>
          </p:cNvSpPr>
          <p:nvPr>
            <p:ph type="body" idx="1"/>
          </p:nvPr>
        </p:nvSpPr>
        <p:spPr/>
        <p:txBody>
          <a:bodyPr/>
          <a:lstStyle/>
          <a:p>
            <a:pPr eaLnBrk="1" hangingPunct="1"/>
            <a:endParaRPr lang="sr-Latn-CS" smtClean="0"/>
          </a:p>
        </p:txBody>
      </p:sp>
      <p:sp>
        <p:nvSpPr>
          <p:cNvPr id="50183" name="Rectangle 6"/>
          <p:cNvSpPr>
            <a:spLocks noChangeArrowheads="1"/>
          </p:cNvSpPr>
          <p:nvPr/>
        </p:nvSpPr>
        <p:spPr bwMode="auto">
          <a:xfrm>
            <a:off x="0" y="2178050"/>
            <a:ext cx="9144000" cy="0"/>
          </a:xfrm>
          <a:prstGeom prst="rect">
            <a:avLst/>
          </a:prstGeom>
          <a:noFill/>
          <a:ln w="9525">
            <a:noFill/>
            <a:miter lim="800000"/>
            <a:headEnd/>
            <a:tailEnd/>
          </a:ln>
          <a:effectLst/>
        </p:spPr>
        <p:txBody>
          <a:bodyPr wrap="none" anchor="ctr">
            <a:spAutoFit/>
          </a:bodyPr>
          <a:lstStyle/>
          <a:p>
            <a:endParaRPr lang="en-US"/>
          </a:p>
        </p:txBody>
      </p:sp>
      <p:sp>
        <p:nvSpPr>
          <p:cNvPr id="50184" name="Rectangle 7"/>
          <p:cNvSpPr>
            <a:spLocks noChangeArrowheads="1"/>
          </p:cNvSpPr>
          <p:nvPr/>
        </p:nvSpPr>
        <p:spPr bwMode="auto">
          <a:xfrm>
            <a:off x="4427538" y="3359150"/>
            <a:ext cx="288925" cy="244475"/>
          </a:xfrm>
          <a:prstGeom prst="rect">
            <a:avLst/>
          </a:prstGeom>
          <a:noFill/>
          <a:ln w="9525">
            <a:noFill/>
            <a:miter lim="800000"/>
            <a:headEnd/>
            <a:tailEnd/>
          </a:ln>
          <a:effectLst/>
        </p:spPr>
        <p:txBody>
          <a:bodyPr wrap="none" anchor="ctr">
            <a:spAutoFit/>
          </a:bodyPr>
          <a:lstStyle/>
          <a:p>
            <a:pPr algn="ctr"/>
            <a:r>
              <a:rPr lang="en" sz="1000">
                <a:cs typeface="Times New Roman" pitchFamily="18" charset="0"/>
              </a:rPr>
              <a:t>   </a:t>
            </a:r>
            <a:endParaRPr lang="sr-Cyrl-CS"/>
          </a:p>
        </p:txBody>
      </p:sp>
      <p:pic>
        <p:nvPicPr>
          <p:cNvPr id="50185" name="Picture 71"/>
          <p:cNvPicPr>
            <a:picLocks noChangeAspect="1" noChangeArrowheads="1"/>
          </p:cNvPicPr>
          <p:nvPr/>
        </p:nvPicPr>
        <p:blipFill>
          <a:blip r:embed="rId3" cstate="print"/>
          <a:srcRect l="82478" t="17828" b="19054"/>
          <a:stretch>
            <a:fillRect/>
          </a:stretch>
        </p:blipFill>
        <p:spPr bwMode="auto">
          <a:xfrm>
            <a:off x="3200400" y="1371600"/>
            <a:ext cx="2454275" cy="4941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1741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412" name="Slide Number Placeholder 5"/>
          <p:cNvSpPr>
            <a:spLocks noGrp="1"/>
          </p:cNvSpPr>
          <p:nvPr>
            <p:ph type="sldNum" sz="quarter" idx="12"/>
          </p:nvPr>
        </p:nvSpPr>
        <p:spPr>
          <a:noFill/>
          <a:ln>
            <a:miter lim="800000"/>
            <a:headEnd/>
            <a:tailEnd/>
          </a:ln>
        </p:spPr>
        <p:txBody>
          <a:bodyPr/>
          <a:lstStyle/>
          <a:p>
            <a:fld id="{249F3844-01BA-4F2A-9304-71EAF31DA4A3}" type="slidenum">
              <a:rPr lang="en-US" smtClean="0"/>
              <a:pPr/>
              <a:t>4</a:t>
            </a:fld>
            <a:endParaRPr lang="en-US" smtClean="0"/>
          </a:p>
        </p:txBody>
      </p:sp>
      <p:sp>
        <p:nvSpPr>
          <p:cNvPr id="17413" name="Rectangle 2"/>
          <p:cNvSpPr>
            <a:spLocks noGrp="1" noChangeArrowheads="1"/>
          </p:cNvSpPr>
          <p:nvPr>
            <p:ph type="title"/>
          </p:nvPr>
        </p:nvSpPr>
        <p:spPr/>
        <p:txBody>
          <a:bodyPr/>
          <a:lstStyle/>
          <a:p>
            <a:pPr eaLnBrk="1" hangingPunct="1"/>
            <a:r>
              <a:rPr lang="en" sz="3600" i="1" smtClean="0"/>
              <a:t>Turning on the classic Normal View</a:t>
            </a:r>
            <a:r>
              <a:rPr lang="en" sz="3600" smtClean="0"/>
              <a:t> </a:t>
            </a:r>
          </a:p>
        </p:txBody>
      </p:sp>
      <p:sp>
        <p:nvSpPr>
          <p:cNvPr id="17414" name="Rectangle 3"/>
          <p:cNvSpPr>
            <a:spLocks noGrp="1" noChangeArrowheads="1"/>
          </p:cNvSpPr>
          <p:nvPr>
            <p:ph type="body" idx="1"/>
          </p:nvPr>
        </p:nvSpPr>
        <p:spPr/>
        <p:txBody>
          <a:bodyPr/>
          <a:lstStyle/>
          <a:p>
            <a:pPr eaLnBrk="1" hangingPunct="1"/>
            <a:endParaRPr lang="sr-Latn-CS" smtClean="0"/>
          </a:p>
        </p:txBody>
      </p:sp>
      <p:pic>
        <p:nvPicPr>
          <p:cNvPr id="17415" name="Content Placeholder 3"/>
          <p:cNvPicPr>
            <a:picLocks/>
          </p:cNvPicPr>
          <p:nvPr/>
        </p:nvPicPr>
        <p:blipFill>
          <a:blip r:embed="rId3" cstate="print"/>
          <a:srcRect l="27823" t="56995"/>
          <a:stretch>
            <a:fillRect/>
          </a:stretch>
        </p:blipFill>
        <p:spPr bwMode="auto">
          <a:xfrm>
            <a:off x="215900" y="1862138"/>
            <a:ext cx="8716963" cy="3957637"/>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18435"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8436" name="Slide Number Placeholder 5"/>
          <p:cNvSpPr>
            <a:spLocks noGrp="1"/>
          </p:cNvSpPr>
          <p:nvPr>
            <p:ph type="sldNum" sz="quarter" idx="12"/>
          </p:nvPr>
        </p:nvSpPr>
        <p:spPr>
          <a:noFill/>
          <a:ln>
            <a:miter lim="800000"/>
            <a:headEnd/>
            <a:tailEnd/>
          </a:ln>
        </p:spPr>
        <p:txBody>
          <a:bodyPr/>
          <a:lstStyle/>
          <a:p>
            <a:fld id="{52B751A8-0A07-4015-9659-3D39CC91982F}" type="slidenum">
              <a:rPr lang="en-US" smtClean="0"/>
              <a:pPr/>
              <a:t>5</a:t>
            </a:fld>
            <a:endParaRPr lang="en-US" smtClean="0"/>
          </a:p>
        </p:txBody>
      </p:sp>
      <p:sp>
        <p:nvSpPr>
          <p:cNvPr id="18437" name="Rectangle 2"/>
          <p:cNvSpPr>
            <a:spLocks noGrp="1" noChangeArrowheads="1"/>
          </p:cNvSpPr>
          <p:nvPr>
            <p:ph type="title"/>
          </p:nvPr>
        </p:nvSpPr>
        <p:spPr/>
        <p:txBody>
          <a:bodyPr/>
          <a:lstStyle/>
          <a:p>
            <a:pPr eaLnBrk="1" hangingPunct="1"/>
            <a:r>
              <a:rPr lang="en" smtClean="0"/>
              <a:t>Working with files</a:t>
            </a:r>
            <a:endParaRPr lang="sr-Latn-CS" smtClean="0"/>
          </a:p>
        </p:txBody>
      </p:sp>
      <p:sp>
        <p:nvSpPr>
          <p:cNvPr id="18438" name="Rectangle 3"/>
          <p:cNvSpPr>
            <a:spLocks noGrp="1" noChangeArrowheads="1"/>
          </p:cNvSpPr>
          <p:nvPr>
            <p:ph type="body" idx="1"/>
          </p:nvPr>
        </p:nvSpPr>
        <p:spPr/>
        <p:txBody>
          <a:bodyPr/>
          <a:lstStyle/>
          <a:p>
            <a:pPr eaLnBrk="1" hangingPunct="1"/>
            <a:r>
              <a:rPr lang="en" dirty="0" smtClean="0"/>
              <a:t>The .</a:t>
            </a:r>
            <a:r>
              <a:rPr lang="en" dirty="0" smtClean="0"/>
              <a:t>PPT</a:t>
            </a:r>
            <a:r>
              <a:rPr lang="sr-Latn-RS" dirty="0" smtClean="0"/>
              <a:t>X</a:t>
            </a:r>
            <a:r>
              <a:rPr lang="en" dirty="0" smtClean="0"/>
              <a:t> </a:t>
            </a:r>
            <a:r>
              <a:rPr lang="en" dirty="0" smtClean="0"/>
              <a:t>type is a standard presentation format</a:t>
            </a:r>
            <a:endParaRPr lang="sr-Cyrl-CS" dirty="0" smtClean="0"/>
          </a:p>
          <a:p>
            <a:pPr eaLnBrk="1" hangingPunct="1"/>
            <a:r>
              <a:rPr lang="en" dirty="0" smtClean="0"/>
              <a:t>The .</a:t>
            </a:r>
            <a:r>
              <a:rPr lang="en" dirty="0" smtClean="0"/>
              <a:t>PPS</a:t>
            </a:r>
            <a:r>
              <a:rPr lang="sr-Latn-RS" dirty="0" smtClean="0"/>
              <a:t>X</a:t>
            </a:r>
            <a:r>
              <a:rPr lang="en" dirty="0" smtClean="0"/>
              <a:t> </a:t>
            </a:r>
            <a:r>
              <a:rPr lang="en" dirty="0" smtClean="0"/>
              <a:t>type is reserved for live broadcasting</a:t>
            </a:r>
            <a:endParaRPr lang="sr-Cyrl-CS" dirty="0" smtClean="0"/>
          </a:p>
          <a:p>
            <a:pPr eaLnBrk="1" hangingPunct="1"/>
            <a:r>
              <a:rPr lang="en" dirty="0" smtClean="0"/>
              <a:t>The .</a:t>
            </a:r>
            <a:r>
              <a:rPr lang="en" dirty="0" smtClean="0"/>
              <a:t>POT</a:t>
            </a:r>
            <a:r>
              <a:rPr lang="sr-Latn-RS" dirty="0" smtClean="0"/>
              <a:t>X</a:t>
            </a:r>
            <a:r>
              <a:rPr lang="en" dirty="0" smtClean="0"/>
              <a:t> </a:t>
            </a:r>
            <a:r>
              <a:rPr lang="en" dirty="0" smtClean="0"/>
              <a:t>type is a presentation template format</a:t>
            </a:r>
            <a:endParaRPr lang="sr-Cyrl-CS" dirty="0" smtClean="0"/>
          </a:p>
          <a:p>
            <a:pPr lvl="1" eaLnBrk="1" hangingPunct="1"/>
            <a:r>
              <a:rPr lang="en" dirty="0" smtClean="0"/>
              <a:t>it is a template with specific slide layouts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19459"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9460" name="Slide Number Placeholder 5"/>
          <p:cNvSpPr>
            <a:spLocks noGrp="1"/>
          </p:cNvSpPr>
          <p:nvPr>
            <p:ph type="sldNum" sz="quarter" idx="12"/>
          </p:nvPr>
        </p:nvSpPr>
        <p:spPr>
          <a:noFill/>
          <a:ln>
            <a:miter lim="800000"/>
            <a:headEnd/>
            <a:tailEnd/>
          </a:ln>
        </p:spPr>
        <p:txBody>
          <a:bodyPr/>
          <a:lstStyle/>
          <a:p>
            <a:fld id="{CACB7C14-A8C4-4B65-B82E-F6569732C318}" type="slidenum">
              <a:rPr lang="en-US" smtClean="0"/>
              <a:pPr/>
              <a:t>6</a:t>
            </a:fld>
            <a:endParaRPr lang="en-US" smtClean="0"/>
          </a:p>
        </p:txBody>
      </p:sp>
      <p:sp>
        <p:nvSpPr>
          <p:cNvPr id="19461" name="Rectangle 2"/>
          <p:cNvSpPr>
            <a:spLocks noGrp="1" noChangeArrowheads="1"/>
          </p:cNvSpPr>
          <p:nvPr>
            <p:ph type="title"/>
          </p:nvPr>
        </p:nvSpPr>
        <p:spPr/>
        <p:txBody>
          <a:bodyPr/>
          <a:lstStyle/>
          <a:p>
            <a:pPr eaLnBrk="1" hangingPunct="1"/>
            <a:r>
              <a:rPr lang="en" smtClean="0"/>
              <a:t>Office button </a:t>
            </a:r>
            <a:r>
              <a:rPr lang="en" i="1" smtClean="0"/>
              <a:t>layout</a:t>
            </a:r>
          </a:p>
        </p:txBody>
      </p:sp>
      <p:sp>
        <p:nvSpPr>
          <p:cNvPr id="19462" name="Rectangle 3"/>
          <p:cNvSpPr>
            <a:spLocks noGrp="1" noChangeArrowheads="1"/>
          </p:cNvSpPr>
          <p:nvPr>
            <p:ph type="body" idx="1"/>
          </p:nvPr>
        </p:nvSpPr>
        <p:spPr/>
        <p:txBody>
          <a:bodyPr/>
          <a:lstStyle/>
          <a:p>
            <a:pPr eaLnBrk="1" hangingPunct="1"/>
            <a:endParaRPr lang="sr-Latn-CS" smtClean="0"/>
          </a:p>
        </p:txBody>
      </p:sp>
      <p:pic>
        <p:nvPicPr>
          <p:cNvPr id="19463" name="Content Placeholder 3"/>
          <p:cNvPicPr>
            <a:picLocks/>
          </p:cNvPicPr>
          <p:nvPr/>
        </p:nvPicPr>
        <p:blipFill>
          <a:blip r:embed="rId3" cstate="print"/>
          <a:srcRect b="5405"/>
          <a:stretch>
            <a:fillRect/>
          </a:stretch>
        </p:blipFill>
        <p:spPr bwMode="auto">
          <a:xfrm>
            <a:off x="207963" y="1973263"/>
            <a:ext cx="8715375" cy="3944937"/>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0483"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0484" name="Slide Number Placeholder 5"/>
          <p:cNvSpPr>
            <a:spLocks noGrp="1"/>
          </p:cNvSpPr>
          <p:nvPr>
            <p:ph type="sldNum" sz="quarter" idx="12"/>
          </p:nvPr>
        </p:nvSpPr>
        <p:spPr>
          <a:noFill/>
          <a:ln>
            <a:miter lim="800000"/>
            <a:headEnd/>
            <a:tailEnd/>
          </a:ln>
        </p:spPr>
        <p:txBody>
          <a:bodyPr/>
          <a:lstStyle/>
          <a:p>
            <a:fld id="{E5F680E7-C8CB-4BE7-8576-562980280483}" type="slidenum">
              <a:rPr lang="en-US" smtClean="0"/>
              <a:pPr/>
              <a:t>7</a:t>
            </a:fld>
            <a:endParaRPr lang="en-US" smtClean="0"/>
          </a:p>
        </p:txBody>
      </p:sp>
      <p:sp>
        <p:nvSpPr>
          <p:cNvPr id="20485" name="Rectangle 2"/>
          <p:cNvSpPr>
            <a:spLocks noGrp="1" noChangeArrowheads="1"/>
          </p:cNvSpPr>
          <p:nvPr>
            <p:ph type="title"/>
          </p:nvPr>
        </p:nvSpPr>
        <p:spPr/>
        <p:txBody>
          <a:bodyPr/>
          <a:lstStyle/>
          <a:p>
            <a:pPr eaLnBrk="1" hangingPunct="1"/>
            <a:r>
              <a:rPr lang="en" sz="3600" i="1" smtClean="0"/>
              <a:t>Dialog layout for opening existing presentations</a:t>
            </a:r>
            <a:r>
              <a:rPr lang="en" sz="3600" smtClean="0"/>
              <a:t> </a:t>
            </a:r>
          </a:p>
        </p:txBody>
      </p:sp>
      <p:sp>
        <p:nvSpPr>
          <p:cNvPr id="20486" name="Rectangle 3"/>
          <p:cNvSpPr>
            <a:spLocks noGrp="1" noChangeArrowheads="1"/>
          </p:cNvSpPr>
          <p:nvPr>
            <p:ph type="body" idx="1"/>
          </p:nvPr>
        </p:nvSpPr>
        <p:spPr/>
        <p:txBody>
          <a:bodyPr/>
          <a:lstStyle/>
          <a:p>
            <a:pPr eaLnBrk="1" hangingPunct="1"/>
            <a:endParaRPr lang="sr-Latn-CS" smtClean="0"/>
          </a:p>
        </p:txBody>
      </p:sp>
      <p:pic>
        <p:nvPicPr>
          <p:cNvPr id="20487" name="Content Placeholder 3"/>
          <p:cNvPicPr>
            <a:picLocks/>
          </p:cNvPicPr>
          <p:nvPr/>
        </p:nvPicPr>
        <p:blipFill>
          <a:blip r:embed="rId3" cstate="print"/>
          <a:srcRect/>
          <a:stretch>
            <a:fillRect/>
          </a:stretch>
        </p:blipFill>
        <p:spPr bwMode="auto">
          <a:xfrm>
            <a:off x="258763" y="1422400"/>
            <a:ext cx="8694737" cy="4878388"/>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1507"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1508" name="Slide Number Placeholder 5"/>
          <p:cNvSpPr>
            <a:spLocks noGrp="1"/>
          </p:cNvSpPr>
          <p:nvPr>
            <p:ph type="sldNum" sz="quarter" idx="12"/>
          </p:nvPr>
        </p:nvSpPr>
        <p:spPr>
          <a:noFill/>
          <a:ln>
            <a:miter lim="800000"/>
            <a:headEnd/>
            <a:tailEnd/>
          </a:ln>
        </p:spPr>
        <p:txBody>
          <a:bodyPr/>
          <a:lstStyle/>
          <a:p>
            <a:fld id="{07506015-24A7-4F02-ADCE-A1D70E72075B}" type="slidenum">
              <a:rPr lang="en-US" smtClean="0"/>
              <a:pPr/>
              <a:t>8</a:t>
            </a:fld>
            <a:endParaRPr lang="en-US" smtClean="0"/>
          </a:p>
        </p:txBody>
      </p:sp>
      <p:sp>
        <p:nvSpPr>
          <p:cNvPr id="21509" name="Rectangle 2"/>
          <p:cNvSpPr>
            <a:spLocks noGrp="1" noChangeArrowheads="1"/>
          </p:cNvSpPr>
          <p:nvPr>
            <p:ph type="title"/>
          </p:nvPr>
        </p:nvSpPr>
        <p:spPr/>
        <p:txBody>
          <a:bodyPr/>
          <a:lstStyle/>
          <a:p>
            <a:pPr eaLnBrk="1" hangingPunct="1"/>
            <a:r>
              <a:rPr lang="en" i="1" smtClean="0"/>
              <a:t>The appearance of the Layout palette</a:t>
            </a:r>
            <a:endParaRPr lang="sr-Latn-CS" i="1" smtClean="0"/>
          </a:p>
        </p:txBody>
      </p:sp>
      <p:sp>
        <p:nvSpPr>
          <p:cNvPr id="21510" name="Rectangle 3"/>
          <p:cNvSpPr>
            <a:spLocks noGrp="1" noChangeArrowheads="1"/>
          </p:cNvSpPr>
          <p:nvPr>
            <p:ph type="body" idx="1"/>
          </p:nvPr>
        </p:nvSpPr>
        <p:spPr/>
        <p:txBody>
          <a:bodyPr/>
          <a:lstStyle/>
          <a:p>
            <a:pPr eaLnBrk="1" hangingPunct="1"/>
            <a:endParaRPr lang="sr-Latn-CS" smtClean="0"/>
          </a:p>
        </p:txBody>
      </p:sp>
      <p:pic>
        <p:nvPicPr>
          <p:cNvPr id="21511" name="Content Placeholder 3"/>
          <p:cNvPicPr>
            <a:picLocks/>
          </p:cNvPicPr>
          <p:nvPr/>
        </p:nvPicPr>
        <p:blipFill>
          <a:blip r:embed="rId3" cstate="print"/>
          <a:srcRect b="5635"/>
          <a:stretch>
            <a:fillRect/>
          </a:stretch>
        </p:blipFill>
        <p:spPr bwMode="auto">
          <a:xfrm>
            <a:off x="42863" y="1516063"/>
            <a:ext cx="9017000" cy="417353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a:ln>
            <a:miter lim="800000"/>
            <a:headEnd/>
            <a:tailEnd/>
          </a:ln>
        </p:spPr>
        <p:txBody>
          <a:bodyPr/>
          <a:lstStyle/>
          <a:p>
            <a:r>
              <a:rPr lang="en" smtClean="0"/>
              <a:t>Lecture no. 05 © Faculty of Medical Sciences, University of Kragujevac</a:t>
            </a:r>
            <a:endParaRPr lang="en-US" smtClean="0"/>
          </a:p>
        </p:txBody>
      </p:sp>
      <p:sp>
        <p:nvSpPr>
          <p:cNvPr id="22531" name="Footer Placeholder 4"/>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22532" name="Slide Number Placeholder 5"/>
          <p:cNvSpPr>
            <a:spLocks noGrp="1"/>
          </p:cNvSpPr>
          <p:nvPr>
            <p:ph type="sldNum" sz="quarter" idx="12"/>
          </p:nvPr>
        </p:nvSpPr>
        <p:spPr>
          <a:noFill/>
          <a:ln>
            <a:miter lim="800000"/>
            <a:headEnd/>
            <a:tailEnd/>
          </a:ln>
        </p:spPr>
        <p:txBody>
          <a:bodyPr/>
          <a:lstStyle/>
          <a:p>
            <a:fld id="{2C295467-233E-468A-B947-6394A3F88F49}" type="slidenum">
              <a:rPr lang="en-US" smtClean="0"/>
              <a:pPr/>
              <a:t>9</a:t>
            </a:fld>
            <a:endParaRPr lang="en-US" smtClean="0"/>
          </a:p>
        </p:txBody>
      </p:sp>
      <p:sp>
        <p:nvSpPr>
          <p:cNvPr id="22533" name="Rectangle 2"/>
          <p:cNvSpPr>
            <a:spLocks noGrp="1" noChangeArrowheads="1"/>
          </p:cNvSpPr>
          <p:nvPr>
            <p:ph type="title"/>
          </p:nvPr>
        </p:nvSpPr>
        <p:spPr/>
        <p:txBody>
          <a:bodyPr/>
          <a:lstStyle/>
          <a:p>
            <a:pPr eaLnBrk="1" hangingPunct="1"/>
            <a:r>
              <a:rPr lang="en" sz="3600" i="1" smtClean="0"/>
              <a:t>Application of the Title and 2 - Column Text scheme</a:t>
            </a:r>
            <a:endParaRPr lang="sr-Latn-CS" sz="3600" smtClean="0"/>
          </a:p>
        </p:txBody>
      </p:sp>
      <p:sp>
        <p:nvSpPr>
          <p:cNvPr id="22534" name="Rectangle 3"/>
          <p:cNvSpPr>
            <a:spLocks noGrp="1" noChangeArrowheads="1"/>
          </p:cNvSpPr>
          <p:nvPr>
            <p:ph type="body" idx="1"/>
          </p:nvPr>
        </p:nvSpPr>
        <p:spPr/>
        <p:txBody>
          <a:bodyPr/>
          <a:lstStyle/>
          <a:p>
            <a:pPr eaLnBrk="1" hangingPunct="1"/>
            <a:endParaRPr lang="sr-Latn-CS" smtClean="0"/>
          </a:p>
        </p:txBody>
      </p:sp>
      <p:pic>
        <p:nvPicPr>
          <p:cNvPr id="22535" name="Content Placeholder 3"/>
          <p:cNvPicPr>
            <a:picLocks/>
          </p:cNvPicPr>
          <p:nvPr/>
        </p:nvPicPr>
        <p:blipFill>
          <a:blip r:embed="rId3" cstate="print"/>
          <a:srcRect b="5621"/>
          <a:stretch>
            <a:fillRect/>
          </a:stretch>
        </p:blipFill>
        <p:spPr bwMode="auto">
          <a:xfrm>
            <a:off x="152400" y="1600200"/>
            <a:ext cx="8813800" cy="4148138"/>
          </a:xfrm>
          <a:prstGeom prst="rect">
            <a:avLst/>
          </a:prstGeom>
          <a:noFill/>
          <a:ln w="317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126</TotalTime>
  <Words>3851</Words>
  <Application>Microsoft Office PowerPoint</Application>
  <PresentationFormat>On-screen Show (4:3)</PresentationFormat>
  <Paragraphs>232</Paragraphs>
  <Slides>34</Slides>
  <Notes>33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FIT slajd predavanja</vt:lpstr>
      <vt:lpstr>      MICROSOFT POWER POINT</vt:lpstr>
      <vt:lpstr>Introduction</vt:lpstr>
      <vt:lpstr>Desktop layout </vt:lpstr>
      <vt:lpstr>Turning on the classic Normal View </vt:lpstr>
      <vt:lpstr>Working with files</vt:lpstr>
      <vt:lpstr>Office button layout</vt:lpstr>
      <vt:lpstr>Dialog layout for opening existing presentations </vt:lpstr>
      <vt:lpstr>The appearance of the Layout palette</vt:lpstr>
      <vt:lpstr>Application of the Title and 2 - Column Text scheme</vt:lpstr>
      <vt:lpstr>A palette of graphic background templates </vt:lpstr>
      <vt:lpstr>Changing the background color and applying different color schemes </vt:lpstr>
      <vt:lpstr>Layout of the Slide Master frame </vt:lpstr>
      <vt:lpstr>Inserting a Slide Master</vt:lpstr>
      <vt:lpstr>Header and Footer dialog layout </vt:lpstr>
      <vt:lpstr>Content preparation</vt:lpstr>
      <vt:lpstr>AutoFit Options layout next to the bottom edge of the frame</vt:lpstr>
      <vt:lpstr>Sheet Outline in Normal View mode </vt:lpstr>
      <vt:lpstr>Setting the view via the Zoom list </vt:lpstr>
      <vt:lpstr>Choosing the Layout option </vt:lpstr>
      <vt:lpstr>The layout of the slide after selecting the Title and Content shape in Content Layout</vt:lpstr>
      <vt:lpstr>Microsoft Clip Organizer</vt:lpstr>
      <vt:lpstr>Inserting a picture by selecting the Insert Picture option </vt:lpstr>
      <vt:lpstr>The Shapes</vt:lpstr>
      <vt:lpstr>Inserting a chart into a document </vt:lpstr>
      <vt:lpstr>Inserting a chart into a document </vt:lpstr>
      <vt:lpstr>Smart art graphics</vt:lpstr>
      <vt:lpstr>Inserting multimedia into a document </vt:lpstr>
      <vt:lpstr>Inserting multimedia into a document </vt:lpstr>
      <vt:lpstr>Broadcast sequence automatically when slide is opened or manually on mouse click </vt:lpstr>
      <vt:lpstr>Layout of the Slide Sorter frame </vt:lpstr>
      <vt:lpstr>Slide context menu</vt:lpstr>
      <vt:lpstr>Transitions</vt:lpstr>
      <vt:lpstr>Content animation</vt:lpstr>
      <vt:lpstr>Adding animation effects </vt:lpstr>
    </vt:vector>
  </TitlesOfParts>
  <Company>MFK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ds</dc:creator>
  <cp:lastModifiedBy>HP</cp:lastModifiedBy>
  <cp:revision>119</cp:revision>
  <dcterms:created xsi:type="dcterms:W3CDTF">2006-09-26T20:52:51Z</dcterms:created>
  <dcterms:modified xsi:type="dcterms:W3CDTF">2023-09-07T14:07:48Z</dcterms:modified>
</cp:coreProperties>
</file>